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  <p:sldMasterId id="2147483716" r:id="rId3"/>
    <p:sldMasterId id="2147483720" r:id="rId4"/>
    <p:sldMasterId id="2147483725" r:id="rId5"/>
  </p:sldMasterIdLst>
  <p:notesMasterIdLst>
    <p:notesMasterId r:id="rId41"/>
  </p:notesMasterIdLst>
  <p:sldIdLst>
    <p:sldId id="1892" r:id="rId6"/>
    <p:sldId id="4588" r:id="rId7"/>
    <p:sldId id="4587" r:id="rId8"/>
    <p:sldId id="1853" r:id="rId9"/>
    <p:sldId id="425" r:id="rId10"/>
    <p:sldId id="4589" r:id="rId11"/>
    <p:sldId id="2180" r:id="rId12"/>
    <p:sldId id="1578" r:id="rId13"/>
    <p:sldId id="436" r:id="rId14"/>
    <p:sldId id="437" r:id="rId15"/>
    <p:sldId id="302" r:id="rId16"/>
    <p:sldId id="8330" r:id="rId17"/>
    <p:sldId id="2181" r:id="rId18"/>
    <p:sldId id="8332" r:id="rId19"/>
    <p:sldId id="4433" r:id="rId20"/>
    <p:sldId id="311" r:id="rId21"/>
    <p:sldId id="258" r:id="rId22"/>
    <p:sldId id="2315" r:id="rId23"/>
    <p:sldId id="267" r:id="rId24"/>
    <p:sldId id="268" r:id="rId25"/>
    <p:sldId id="269" r:id="rId26"/>
    <p:sldId id="4531" r:id="rId27"/>
    <p:sldId id="8331" r:id="rId28"/>
    <p:sldId id="8333" r:id="rId29"/>
    <p:sldId id="4590" r:id="rId30"/>
    <p:sldId id="4434" r:id="rId31"/>
    <p:sldId id="322" r:id="rId32"/>
    <p:sldId id="8334" r:id="rId33"/>
    <p:sldId id="8336" r:id="rId34"/>
    <p:sldId id="8338" r:id="rId35"/>
    <p:sldId id="1539" r:id="rId36"/>
    <p:sldId id="8337" r:id="rId37"/>
    <p:sldId id="4530" r:id="rId38"/>
    <p:sldId id="8335" r:id="rId39"/>
    <p:sldId id="26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F4FA310-BBC7-4E28-B8BF-C95B3ED4687F}">
          <p14:sldIdLst>
            <p14:sldId id="1892"/>
            <p14:sldId id="4588"/>
            <p14:sldId id="4587"/>
            <p14:sldId id="1853"/>
            <p14:sldId id="425"/>
          </p14:sldIdLst>
        </p14:section>
        <p14:section name="Azure Cost Management" id="{ABCA4944-F0C3-4D89-BE47-B02A5EFFF1E7}">
          <p14:sldIdLst>
            <p14:sldId id="4589"/>
            <p14:sldId id="2180"/>
            <p14:sldId id="1578"/>
            <p14:sldId id="436"/>
            <p14:sldId id="437"/>
            <p14:sldId id="302"/>
            <p14:sldId id="8330"/>
            <p14:sldId id="2181"/>
            <p14:sldId id="8332"/>
          </p14:sldIdLst>
        </p14:section>
        <p14:section name="Azure Policy" id="{9A3F3268-B6AF-4A24-A29E-F220CBBA83DE}">
          <p14:sldIdLst>
            <p14:sldId id="4433"/>
            <p14:sldId id="311"/>
            <p14:sldId id="258"/>
            <p14:sldId id="2315"/>
            <p14:sldId id="267"/>
            <p14:sldId id="268"/>
            <p14:sldId id="269"/>
            <p14:sldId id="4531"/>
            <p14:sldId id="8331"/>
            <p14:sldId id="8333"/>
          </p14:sldIdLst>
        </p14:section>
        <p14:section name="Management Groups/Blueprints" id="{078C8285-D614-4A48-9058-882EE21D059B}">
          <p14:sldIdLst>
            <p14:sldId id="4590"/>
            <p14:sldId id="4434"/>
            <p14:sldId id="322"/>
            <p14:sldId id="8334"/>
            <p14:sldId id="8336"/>
          </p14:sldIdLst>
        </p14:section>
        <p14:section name="Azure Automation" id="{2E6E2AC7-73B8-480D-AA95-BD2908921DAE}">
          <p14:sldIdLst>
            <p14:sldId id="8338"/>
            <p14:sldId id="1539"/>
            <p14:sldId id="8337"/>
          </p14:sldIdLst>
        </p14:section>
        <p14:section name="Finale" id="{A812CE2D-A992-469B-BB7A-2AFEFE88B8F9}">
          <p14:sldIdLst>
            <p14:sldId id="4530"/>
            <p14:sldId id="8335"/>
          </p14:sldIdLst>
        </p14:section>
        <p14:section name="Resources" id="{6FE7061B-5103-47CD-B888-FD87557E5AA8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B18"/>
    <a:srgbClr val="FFFF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33A802-547B-4B34-95A5-06D241BEF391}" v="193" dt="2019-04-09T12:45:08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46215" autoAdjust="0"/>
  </p:normalViewPr>
  <p:slideViewPr>
    <p:cSldViewPr snapToGrid="0">
      <p:cViewPr varScale="1">
        <p:scale>
          <a:sx n="47" d="100"/>
          <a:sy n="47" d="100"/>
        </p:scale>
        <p:origin x="196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Lean" userId="60efe49c-fdb2-479d-bd36-260f4732f51a" providerId="ADAL" clId="{B633A802-547B-4B34-95A5-06D241BEF391}"/>
    <pc:docChg chg="undo custSel addSld delSld modSld sldOrd modSection">
      <pc:chgData name="Sarah Lean" userId="60efe49c-fdb2-479d-bd36-260f4732f51a" providerId="ADAL" clId="{B633A802-547B-4B34-95A5-06D241BEF391}" dt="2019-04-09T12:21:39.450" v="987"/>
      <pc:docMkLst>
        <pc:docMk/>
      </pc:docMkLst>
      <pc:sldChg chg="modSp">
        <pc:chgData name="Sarah Lean" userId="60efe49c-fdb2-479d-bd36-260f4732f51a" providerId="ADAL" clId="{B633A802-547B-4B34-95A5-06D241BEF391}" dt="2019-03-25T11:46:53.393" v="888" actId="207"/>
        <pc:sldMkLst>
          <pc:docMk/>
          <pc:sldMk cId="1909085548" sldId="265"/>
        </pc:sldMkLst>
        <pc:spChg chg="mod">
          <ac:chgData name="Sarah Lean" userId="60efe49c-fdb2-479d-bd36-260f4732f51a" providerId="ADAL" clId="{B633A802-547B-4B34-95A5-06D241BEF391}" dt="2019-03-25T11:46:53.393" v="888" actId="207"/>
          <ac:spMkLst>
            <pc:docMk/>
            <pc:sldMk cId="1909085548" sldId="265"/>
            <ac:spMk id="3" creationId="{45E2022F-17E3-44BC-8404-89CB84D2FBA7}"/>
          </ac:spMkLst>
        </pc:spChg>
      </pc:sldChg>
      <pc:sldChg chg="ord">
        <pc:chgData name="Sarah Lean" userId="60efe49c-fdb2-479d-bd36-260f4732f51a" providerId="ADAL" clId="{B633A802-547B-4B34-95A5-06D241BEF391}" dt="2019-03-25T14:57:06.418" v="943"/>
        <pc:sldMkLst>
          <pc:docMk/>
          <pc:sldMk cId="2985580442" sldId="302"/>
        </pc:sldMkLst>
      </pc:sldChg>
      <pc:sldChg chg="addSp delSp modSp add setBg">
        <pc:chgData name="Sarah Lean" userId="60efe49c-fdb2-479d-bd36-260f4732f51a" providerId="ADAL" clId="{B633A802-547B-4B34-95A5-06D241BEF391}" dt="2019-03-25T11:22:56.537" v="588" actId="255"/>
        <pc:sldMkLst>
          <pc:docMk/>
          <pc:sldMk cId="3058252942" sldId="322"/>
        </pc:sldMkLst>
        <pc:spChg chg="add mod">
          <ac:chgData name="Sarah Lean" userId="60efe49c-fdb2-479d-bd36-260f4732f51a" providerId="ADAL" clId="{B633A802-547B-4B34-95A5-06D241BEF391}" dt="2019-03-25T11:22:56.537" v="588" actId="255"/>
          <ac:spMkLst>
            <pc:docMk/>
            <pc:sldMk cId="3058252942" sldId="322"/>
            <ac:spMk id="3" creationId="{33AE7667-4BD3-413F-8602-A4BBB1B053F1}"/>
          </ac:spMkLst>
        </pc:spChg>
        <pc:spChg chg="del">
          <ac:chgData name="Sarah Lean" userId="60efe49c-fdb2-479d-bd36-260f4732f51a" providerId="ADAL" clId="{B633A802-547B-4B34-95A5-06D241BEF391}" dt="2019-03-25T11:22:25.604" v="556" actId="478"/>
          <ac:spMkLst>
            <pc:docMk/>
            <pc:sldMk cId="3058252942" sldId="322"/>
            <ac:spMk id="16" creationId="{00000000-0000-0000-0000-000000000000}"/>
          </ac:spMkLst>
        </pc:spChg>
        <pc:spChg chg="mod">
          <ac:chgData name="Sarah Lean" userId="60efe49c-fdb2-479d-bd36-260f4732f51a" providerId="ADAL" clId="{B633A802-547B-4B34-95A5-06D241BEF391}" dt="2019-03-25T11:21:41.797" v="541" actId="207"/>
          <ac:spMkLst>
            <pc:docMk/>
            <pc:sldMk cId="3058252942" sldId="322"/>
            <ac:spMk id="19" creationId="{00000000-0000-0000-0000-000000000000}"/>
          </ac:spMkLst>
        </pc:spChg>
        <pc:spChg chg="mod">
          <ac:chgData name="Sarah Lean" userId="60efe49c-fdb2-479d-bd36-260f4732f51a" providerId="ADAL" clId="{B633A802-547B-4B34-95A5-06D241BEF391}" dt="2019-03-25T11:22:00.457" v="547" actId="207"/>
          <ac:spMkLst>
            <pc:docMk/>
            <pc:sldMk cId="3058252942" sldId="322"/>
            <ac:spMk id="23" creationId="{00000000-0000-0000-0000-000000000000}"/>
          </ac:spMkLst>
        </pc:spChg>
        <pc:spChg chg="mod">
          <ac:chgData name="Sarah Lean" userId="60efe49c-fdb2-479d-bd36-260f4732f51a" providerId="ADAL" clId="{B633A802-547B-4B34-95A5-06D241BEF391}" dt="2019-03-25T11:22:02.493" v="548" actId="207"/>
          <ac:spMkLst>
            <pc:docMk/>
            <pc:sldMk cId="3058252942" sldId="322"/>
            <ac:spMk id="28" creationId="{00000000-0000-0000-0000-000000000000}"/>
          </ac:spMkLst>
        </pc:spChg>
        <pc:spChg chg="mod">
          <ac:chgData name="Sarah Lean" userId="60efe49c-fdb2-479d-bd36-260f4732f51a" providerId="ADAL" clId="{B633A802-547B-4B34-95A5-06D241BEF391}" dt="2019-03-25T11:21:58.341" v="546" actId="207"/>
          <ac:spMkLst>
            <pc:docMk/>
            <pc:sldMk cId="3058252942" sldId="322"/>
            <ac:spMk id="33" creationId="{00000000-0000-0000-0000-000000000000}"/>
          </ac:spMkLst>
        </pc:spChg>
        <pc:spChg chg="mod">
          <ac:chgData name="Sarah Lean" userId="60efe49c-fdb2-479d-bd36-260f4732f51a" providerId="ADAL" clId="{B633A802-547B-4B34-95A5-06D241BEF391}" dt="2019-03-25T11:22:16.744" v="554" actId="207"/>
          <ac:spMkLst>
            <pc:docMk/>
            <pc:sldMk cId="3058252942" sldId="322"/>
            <ac:spMk id="55" creationId="{5A733036-3D82-462C-8079-05D1A23DAE12}"/>
          </ac:spMkLst>
        </pc:spChg>
        <pc:spChg chg="mod">
          <ac:chgData name="Sarah Lean" userId="60efe49c-fdb2-479d-bd36-260f4732f51a" providerId="ADAL" clId="{B633A802-547B-4B34-95A5-06D241BEF391}" dt="2019-03-25T11:22:20.615" v="555" actId="207"/>
          <ac:spMkLst>
            <pc:docMk/>
            <pc:sldMk cId="3058252942" sldId="322"/>
            <ac:spMk id="60" creationId="{17BE4A3E-DC15-4E1C-95B4-B7C94D9AB8E7}"/>
          </ac:spMkLst>
        </pc:spChg>
        <pc:spChg chg="mod">
          <ac:chgData name="Sarah Lean" userId="60efe49c-fdb2-479d-bd36-260f4732f51a" providerId="ADAL" clId="{B633A802-547B-4B34-95A5-06D241BEF391}" dt="2019-03-25T11:22:04.893" v="549" actId="207"/>
          <ac:spMkLst>
            <pc:docMk/>
            <pc:sldMk cId="3058252942" sldId="322"/>
            <ac:spMk id="83" creationId="{00000000-0000-0000-0000-000000000000}"/>
          </ac:spMkLst>
        </pc:spChg>
        <pc:spChg chg="mod">
          <ac:chgData name="Sarah Lean" userId="60efe49c-fdb2-479d-bd36-260f4732f51a" providerId="ADAL" clId="{B633A802-547B-4B34-95A5-06D241BEF391}" dt="2019-03-25T11:22:09.145" v="551" actId="207"/>
          <ac:spMkLst>
            <pc:docMk/>
            <pc:sldMk cId="3058252942" sldId="322"/>
            <ac:spMk id="86" creationId="{00000000-0000-0000-0000-000000000000}"/>
          </ac:spMkLst>
        </pc:spChg>
        <pc:spChg chg="mod">
          <ac:chgData name="Sarah Lean" userId="60efe49c-fdb2-479d-bd36-260f4732f51a" providerId="ADAL" clId="{B633A802-547B-4B34-95A5-06D241BEF391}" dt="2019-03-25T11:22:11.456" v="552" actId="207"/>
          <ac:spMkLst>
            <pc:docMk/>
            <pc:sldMk cId="3058252942" sldId="322"/>
            <ac:spMk id="89" creationId="{00000000-0000-0000-0000-000000000000}"/>
          </ac:spMkLst>
        </pc:spChg>
        <pc:spChg chg="mod">
          <ac:chgData name="Sarah Lean" userId="60efe49c-fdb2-479d-bd36-260f4732f51a" providerId="ADAL" clId="{B633A802-547B-4B34-95A5-06D241BEF391}" dt="2019-03-25T11:22:14.039" v="553" actId="207"/>
          <ac:spMkLst>
            <pc:docMk/>
            <pc:sldMk cId="3058252942" sldId="322"/>
            <ac:spMk id="98" creationId="{00000000-0000-0000-0000-000000000000}"/>
          </ac:spMkLst>
        </pc:spChg>
      </pc:sldChg>
      <pc:sldChg chg="delSp modSp add delAnim modAnim">
        <pc:chgData name="Sarah Lean" userId="60efe49c-fdb2-479d-bd36-260f4732f51a" providerId="ADAL" clId="{B633A802-547B-4B34-95A5-06D241BEF391}" dt="2019-03-18T10:43:13.784" v="93" actId="6549"/>
        <pc:sldMkLst>
          <pc:docMk/>
          <pc:sldMk cId="274828474" sldId="425"/>
        </pc:sldMkLst>
        <pc:spChg chg="mod">
          <ac:chgData name="Sarah Lean" userId="60efe49c-fdb2-479d-bd36-260f4732f51a" providerId="ADAL" clId="{B633A802-547B-4B34-95A5-06D241BEF391}" dt="2019-03-18T10:43:13.784" v="93" actId="6549"/>
          <ac:spMkLst>
            <pc:docMk/>
            <pc:sldMk cId="274828474" sldId="425"/>
            <ac:spMk id="8" creationId="{C90C8297-17CD-4441-BD94-324C53E4DCB0}"/>
          </ac:spMkLst>
        </pc:spChg>
        <pc:spChg chg="del mod">
          <ac:chgData name="Sarah Lean" userId="60efe49c-fdb2-479d-bd36-260f4732f51a" providerId="ADAL" clId="{B633A802-547B-4B34-95A5-06D241BEF391}" dt="2019-03-18T10:42:48.984" v="85" actId="478"/>
          <ac:spMkLst>
            <pc:docMk/>
            <pc:sldMk cId="274828474" sldId="425"/>
            <ac:spMk id="27" creationId="{E2ED07EF-3062-4733-BEEB-4D424CE2B4F2}"/>
          </ac:spMkLst>
        </pc:spChg>
        <pc:cxnChg chg="mod">
          <ac:chgData name="Sarah Lean" userId="60efe49c-fdb2-479d-bd36-260f4732f51a" providerId="ADAL" clId="{B633A802-547B-4B34-95A5-06D241BEF391}" dt="2019-03-18T10:43:06.044" v="90" actId="1076"/>
          <ac:cxnSpMkLst>
            <pc:docMk/>
            <pc:sldMk cId="274828474" sldId="425"/>
            <ac:cxnSpMk id="24" creationId="{4DA420B3-8876-4FA8-ADBB-5168998D3EEE}"/>
          </ac:cxnSpMkLst>
        </pc:cxnChg>
        <pc:cxnChg chg="del">
          <ac:chgData name="Sarah Lean" userId="60efe49c-fdb2-479d-bd36-260f4732f51a" providerId="ADAL" clId="{B633A802-547B-4B34-95A5-06D241BEF391}" dt="2019-03-18T10:43:08.619" v="92" actId="478"/>
          <ac:cxnSpMkLst>
            <pc:docMk/>
            <pc:sldMk cId="274828474" sldId="425"/>
            <ac:cxnSpMk id="25" creationId="{04D88B48-E305-4B47-9434-4EB368502653}"/>
          </ac:cxnSpMkLst>
        </pc:cxnChg>
        <pc:cxnChg chg="del">
          <ac:chgData name="Sarah Lean" userId="60efe49c-fdb2-479d-bd36-260f4732f51a" providerId="ADAL" clId="{B633A802-547B-4B34-95A5-06D241BEF391}" dt="2019-03-18T10:43:07.665" v="91" actId="478"/>
          <ac:cxnSpMkLst>
            <pc:docMk/>
            <pc:sldMk cId="274828474" sldId="425"/>
            <ac:cxnSpMk id="28" creationId="{325CB307-D51C-4367-AE23-86F09BBD1FC0}"/>
          </ac:cxnSpMkLst>
        </pc:cxnChg>
      </pc:sldChg>
      <pc:sldChg chg="add">
        <pc:chgData name="Sarah Lean" userId="60efe49c-fdb2-479d-bd36-260f4732f51a" providerId="ADAL" clId="{B633A802-547B-4B34-95A5-06D241BEF391}" dt="2019-03-25T09:16:13.073" v="132"/>
        <pc:sldMkLst>
          <pc:docMk/>
          <pc:sldMk cId="1736798657" sldId="436"/>
        </pc:sldMkLst>
      </pc:sldChg>
      <pc:sldChg chg="add">
        <pc:chgData name="Sarah Lean" userId="60efe49c-fdb2-479d-bd36-260f4732f51a" providerId="ADAL" clId="{B633A802-547B-4B34-95A5-06D241BEF391}" dt="2019-03-25T09:16:13.073" v="132"/>
        <pc:sldMkLst>
          <pc:docMk/>
          <pc:sldMk cId="4247056446" sldId="437"/>
        </pc:sldMkLst>
      </pc:sldChg>
      <pc:sldChg chg="modSp">
        <pc:chgData name="Sarah Lean" userId="60efe49c-fdb2-479d-bd36-260f4732f51a" providerId="ADAL" clId="{B633A802-547B-4B34-95A5-06D241BEF391}" dt="2019-03-25T11:32:32.790" v="720" actId="20577"/>
        <pc:sldMkLst>
          <pc:docMk/>
          <pc:sldMk cId="4199161690" sldId="1539"/>
        </pc:sldMkLst>
        <pc:spChg chg="mod">
          <ac:chgData name="Sarah Lean" userId="60efe49c-fdb2-479d-bd36-260f4732f51a" providerId="ADAL" clId="{B633A802-547B-4B34-95A5-06D241BEF391}" dt="2019-03-25T11:32:32.790" v="720" actId="20577"/>
          <ac:spMkLst>
            <pc:docMk/>
            <pc:sldMk cId="4199161690" sldId="1539"/>
            <ac:spMk id="2" creationId="{00000000-0000-0000-0000-000000000000}"/>
          </ac:spMkLst>
        </pc:spChg>
      </pc:sldChg>
      <pc:sldChg chg="add">
        <pc:chgData name="Sarah Lean" userId="60efe49c-fdb2-479d-bd36-260f4732f51a" providerId="ADAL" clId="{B633A802-547B-4B34-95A5-06D241BEF391}" dt="2019-03-25T09:16:13.073" v="132"/>
        <pc:sldMkLst>
          <pc:docMk/>
          <pc:sldMk cId="664787743" sldId="1578"/>
        </pc:sldMkLst>
      </pc:sldChg>
      <pc:sldChg chg="add del ord">
        <pc:chgData name="Sarah Lean" userId="60efe49c-fdb2-479d-bd36-260f4732f51a" providerId="ADAL" clId="{B633A802-547B-4B34-95A5-06D241BEF391}" dt="2019-04-09T12:21:39.450" v="987"/>
        <pc:sldMkLst>
          <pc:docMk/>
          <pc:sldMk cId="1011233268" sldId="1853"/>
        </pc:sldMkLst>
      </pc:sldChg>
      <pc:sldChg chg="add">
        <pc:chgData name="Sarah Lean" userId="60efe49c-fdb2-479d-bd36-260f4732f51a" providerId="ADAL" clId="{B633A802-547B-4B34-95A5-06D241BEF391}" dt="2019-03-18T10:50:37.736" v="95"/>
        <pc:sldMkLst>
          <pc:docMk/>
          <pc:sldMk cId="700237181" sldId="2179"/>
        </pc:sldMkLst>
      </pc:sldChg>
      <pc:sldChg chg="delSp modSp">
        <pc:chgData name="Sarah Lean" userId="60efe49c-fdb2-479d-bd36-260f4732f51a" providerId="ADAL" clId="{B633A802-547B-4B34-95A5-06D241BEF391}" dt="2019-03-25T09:10:44.618" v="131"/>
        <pc:sldMkLst>
          <pc:docMk/>
          <pc:sldMk cId="977505461" sldId="2181"/>
        </pc:sldMkLst>
        <pc:spChg chg="del mod">
          <ac:chgData name="Sarah Lean" userId="60efe49c-fdb2-479d-bd36-260f4732f51a" providerId="ADAL" clId="{B633A802-547B-4B34-95A5-06D241BEF391}" dt="2019-03-25T09:10:44.618" v="131"/>
          <ac:spMkLst>
            <pc:docMk/>
            <pc:sldMk cId="977505461" sldId="2181"/>
            <ac:spMk id="4" creationId="{E2927304-63D0-4E2C-9935-E6DFDE45D737}"/>
          </ac:spMkLst>
        </pc:spChg>
      </pc:sldChg>
      <pc:sldChg chg="addSp modSp modTransition modAnim">
        <pc:chgData name="Sarah Lean" userId="60efe49c-fdb2-479d-bd36-260f4732f51a" providerId="ADAL" clId="{B633A802-547B-4B34-95A5-06D241BEF391}" dt="2019-03-25T11:36:39.766" v="793" actId="113"/>
        <pc:sldMkLst>
          <pc:docMk/>
          <pc:sldMk cId="3821598350" sldId="4530"/>
        </pc:sldMkLst>
        <pc:spChg chg="mod">
          <ac:chgData name="Sarah Lean" userId="60efe49c-fdb2-479d-bd36-260f4732f51a" providerId="ADAL" clId="{B633A802-547B-4B34-95A5-06D241BEF391}" dt="2019-03-25T11:32:29.187" v="719" actId="20577"/>
          <ac:spMkLst>
            <pc:docMk/>
            <pc:sldMk cId="3821598350" sldId="4530"/>
            <ac:spMk id="3" creationId="{7952115D-B50C-45F2-B934-E0D4F0997A7E}"/>
          </ac:spMkLst>
        </pc:spChg>
        <pc:spChg chg="add mod">
          <ac:chgData name="Sarah Lean" userId="60efe49c-fdb2-479d-bd36-260f4732f51a" providerId="ADAL" clId="{B633A802-547B-4B34-95A5-06D241BEF391}" dt="2019-03-25T11:36:39.766" v="793" actId="113"/>
          <ac:spMkLst>
            <pc:docMk/>
            <pc:sldMk cId="3821598350" sldId="4530"/>
            <ac:spMk id="4" creationId="{CED56640-B840-4CA5-B472-CDD70FD7B411}"/>
          </ac:spMkLst>
        </pc:spChg>
      </pc:sldChg>
      <pc:sldChg chg="add">
        <pc:chgData name="Sarah Lean" userId="60efe49c-fdb2-479d-bd36-260f4732f51a" providerId="ADAL" clId="{B633A802-547B-4B34-95A5-06D241BEF391}" dt="2019-03-12T14:44:46.663" v="0"/>
        <pc:sldMkLst>
          <pc:docMk/>
          <pc:sldMk cId="2972863940" sldId="4587"/>
        </pc:sldMkLst>
      </pc:sldChg>
      <pc:sldChg chg="addSp modSp add ord setBg">
        <pc:chgData name="Sarah Lean" userId="60efe49c-fdb2-479d-bd36-260f4732f51a" providerId="ADAL" clId="{B633A802-547B-4B34-95A5-06D241BEF391}" dt="2019-03-18T10:55:23.208" v="97"/>
        <pc:sldMkLst>
          <pc:docMk/>
          <pc:sldMk cId="3147996502" sldId="4588"/>
        </pc:sldMkLst>
        <pc:spChg chg="add mod ord">
          <ac:chgData name="Sarah Lean" userId="60efe49c-fdb2-479d-bd36-260f4732f51a" providerId="ADAL" clId="{B633A802-547B-4B34-95A5-06D241BEF391}" dt="2019-03-18T10:39:35.231" v="12" actId="1076"/>
          <ac:spMkLst>
            <pc:docMk/>
            <pc:sldMk cId="3147996502" sldId="4588"/>
            <ac:spMk id="2" creationId="{F053B6F0-E45A-43CC-8A5E-D85C9D48CF54}"/>
          </ac:spMkLst>
        </pc:spChg>
        <pc:picChg chg="add mod">
          <ac:chgData name="Sarah Lean" userId="60efe49c-fdb2-479d-bd36-260f4732f51a" providerId="ADAL" clId="{B633A802-547B-4B34-95A5-06D241BEF391}" dt="2019-03-18T10:39:19.724" v="9" actId="1076"/>
          <ac:picMkLst>
            <pc:docMk/>
            <pc:sldMk cId="3147996502" sldId="4588"/>
            <ac:picMk id="4" creationId="{4B7DE174-E95D-4084-BC53-6F03833086FB}"/>
          </ac:picMkLst>
        </pc:picChg>
      </pc:sldChg>
      <pc:sldChg chg="addSp delSp modSp add ord setBg">
        <pc:chgData name="Sarah Lean" userId="60efe49c-fdb2-479d-bd36-260f4732f51a" providerId="ADAL" clId="{B633A802-547B-4B34-95A5-06D241BEF391}" dt="2019-03-25T08:28:04.215" v="110" actId="1076"/>
        <pc:sldMkLst>
          <pc:docMk/>
          <pc:sldMk cId="3710143376" sldId="4589"/>
        </pc:sldMkLst>
        <pc:spChg chg="del">
          <ac:chgData name="Sarah Lean" userId="60efe49c-fdb2-479d-bd36-260f4732f51a" providerId="ADAL" clId="{B633A802-547B-4B34-95A5-06D241BEF391}" dt="2019-03-25T08:26:42.621" v="101" actId="478"/>
          <ac:spMkLst>
            <pc:docMk/>
            <pc:sldMk cId="3710143376" sldId="4589"/>
            <ac:spMk id="2" creationId="{78741397-EEFB-44E8-99FF-8D474285E8B1}"/>
          </ac:spMkLst>
        </pc:spChg>
        <pc:picChg chg="add mod">
          <ac:chgData name="Sarah Lean" userId="60efe49c-fdb2-479d-bd36-260f4732f51a" providerId="ADAL" clId="{B633A802-547B-4B34-95A5-06D241BEF391}" dt="2019-03-25T08:27:16.444" v="106" actId="14100"/>
          <ac:picMkLst>
            <pc:docMk/>
            <pc:sldMk cId="3710143376" sldId="4589"/>
            <ac:picMk id="1026" creationId="{D30DB223-A265-4E2F-88D8-69858CC43EFA}"/>
          </ac:picMkLst>
        </pc:picChg>
        <pc:picChg chg="add mod">
          <ac:chgData name="Sarah Lean" userId="60efe49c-fdb2-479d-bd36-260f4732f51a" providerId="ADAL" clId="{B633A802-547B-4B34-95A5-06D241BEF391}" dt="2019-03-25T08:28:04.215" v="110" actId="1076"/>
          <ac:picMkLst>
            <pc:docMk/>
            <pc:sldMk cId="3710143376" sldId="4589"/>
            <ac:picMk id="1028" creationId="{1D184521-0A42-4A8B-8CF0-4D9923C5E8AD}"/>
          </ac:picMkLst>
        </pc:picChg>
      </pc:sldChg>
      <pc:sldChg chg="addSp delSp modSp add ord setBg">
        <pc:chgData name="Sarah Lean" userId="60efe49c-fdb2-479d-bd36-260f4732f51a" providerId="ADAL" clId="{B633A802-547B-4B34-95A5-06D241BEF391}" dt="2019-03-25T08:38:09.078" v="122" actId="14100"/>
        <pc:sldMkLst>
          <pc:docMk/>
          <pc:sldMk cId="694707931" sldId="4590"/>
        </pc:sldMkLst>
        <pc:spChg chg="del">
          <ac:chgData name="Sarah Lean" userId="60efe49c-fdb2-479d-bd36-260f4732f51a" providerId="ADAL" clId="{B633A802-547B-4B34-95A5-06D241BEF391}" dt="2019-03-25T08:37:41.239" v="115" actId="478"/>
          <ac:spMkLst>
            <pc:docMk/>
            <pc:sldMk cId="694707931" sldId="4590"/>
            <ac:spMk id="2" creationId="{1A12CBB7-7A30-4A2A-A52E-A258ED6F5F6D}"/>
          </ac:spMkLst>
        </pc:spChg>
        <pc:spChg chg="del">
          <ac:chgData name="Sarah Lean" userId="60efe49c-fdb2-479d-bd36-260f4732f51a" providerId="ADAL" clId="{B633A802-547B-4B34-95A5-06D241BEF391}" dt="2019-03-25T08:37:40.041" v="114" actId="478"/>
          <ac:spMkLst>
            <pc:docMk/>
            <pc:sldMk cId="694707931" sldId="4590"/>
            <ac:spMk id="3" creationId="{C635F364-3431-4195-B647-4FCACA23B465}"/>
          </ac:spMkLst>
        </pc:spChg>
        <pc:picChg chg="add del">
          <ac:chgData name="Sarah Lean" userId="60efe49c-fdb2-479d-bd36-260f4732f51a" providerId="ADAL" clId="{B633A802-547B-4B34-95A5-06D241BEF391}" dt="2019-03-25T08:37:51.961" v="117" actId="478"/>
          <ac:picMkLst>
            <pc:docMk/>
            <pc:sldMk cId="694707931" sldId="4590"/>
            <ac:picMk id="2050" creationId="{7CA905E2-6333-42DB-8D80-D55F99457982}"/>
          </ac:picMkLst>
        </pc:picChg>
        <pc:picChg chg="add mod">
          <ac:chgData name="Sarah Lean" userId="60efe49c-fdb2-479d-bd36-260f4732f51a" providerId="ADAL" clId="{B633A802-547B-4B34-95A5-06D241BEF391}" dt="2019-03-25T08:38:09.078" v="122" actId="14100"/>
          <ac:picMkLst>
            <pc:docMk/>
            <pc:sldMk cId="694707931" sldId="4590"/>
            <ac:picMk id="2052" creationId="{94187E2D-5390-40EF-84A9-0FE93AEBF30B}"/>
          </ac:picMkLst>
        </pc:picChg>
      </pc:sldChg>
      <pc:sldChg chg="add ord">
        <pc:chgData name="Sarah Lean" userId="60efe49c-fdb2-479d-bd36-260f4732f51a" providerId="ADAL" clId="{B633A802-547B-4B34-95A5-06D241BEF391}" dt="2019-03-25T09:18:23.342" v="137"/>
        <pc:sldMkLst>
          <pc:docMk/>
          <pc:sldMk cId="2181952054" sldId="8330"/>
        </pc:sldMkLst>
      </pc:sldChg>
      <pc:sldChg chg="modSp add">
        <pc:chgData name="Sarah Lean" userId="60efe49c-fdb2-479d-bd36-260f4732f51a" providerId="ADAL" clId="{B633A802-547B-4B34-95A5-06D241BEF391}" dt="2019-03-25T09:25:11.114" v="150" actId="6549"/>
        <pc:sldMkLst>
          <pc:docMk/>
          <pc:sldMk cId="2134605640" sldId="8331"/>
        </pc:sldMkLst>
        <pc:spChg chg="mod">
          <ac:chgData name="Sarah Lean" userId="60efe49c-fdb2-479d-bd36-260f4732f51a" providerId="ADAL" clId="{B633A802-547B-4B34-95A5-06D241BEF391}" dt="2019-03-25T09:25:11.114" v="150" actId="6549"/>
          <ac:spMkLst>
            <pc:docMk/>
            <pc:sldMk cId="2134605640" sldId="8331"/>
            <ac:spMk id="3" creationId="{7CC7AC76-2365-48EB-ACCD-012EEA9BC99A}"/>
          </ac:spMkLst>
        </pc:spChg>
      </pc:sldChg>
      <pc:sldChg chg="addSp delSp modSp add ord">
        <pc:chgData name="Sarah Lean" userId="60efe49c-fdb2-479d-bd36-260f4732f51a" providerId="ADAL" clId="{B633A802-547B-4B34-95A5-06D241BEF391}" dt="2019-03-25T11:04:00.903" v="252" actId="14100"/>
        <pc:sldMkLst>
          <pc:docMk/>
          <pc:sldMk cId="1491785571" sldId="8332"/>
        </pc:sldMkLst>
        <pc:spChg chg="del">
          <ac:chgData name="Sarah Lean" userId="60efe49c-fdb2-479d-bd36-260f4732f51a" providerId="ADAL" clId="{B633A802-547B-4B34-95A5-06D241BEF391}" dt="2019-03-25T11:02:22.948" v="161" actId="478"/>
          <ac:spMkLst>
            <pc:docMk/>
            <pc:sldMk cId="1491785571" sldId="8332"/>
            <ac:spMk id="2" creationId="{441B8916-23AD-46D7-BD61-C68F4B9B88B0}"/>
          </ac:spMkLst>
        </pc:spChg>
        <pc:spChg chg="add del mod">
          <ac:chgData name="Sarah Lean" userId="60efe49c-fdb2-479d-bd36-260f4732f51a" providerId="ADAL" clId="{B633A802-547B-4B34-95A5-06D241BEF391}" dt="2019-03-25T11:03:14.053" v="169"/>
          <ac:spMkLst>
            <pc:docMk/>
            <pc:sldMk cId="1491785571" sldId="8332"/>
            <ac:spMk id="4" creationId="{1480052A-03B8-4601-9D10-42B01EC15B48}"/>
          </ac:spMkLst>
        </pc:spChg>
        <pc:spChg chg="add mod">
          <ac:chgData name="Sarah Lean" userId="60efe49c-fdb2-479d-bd36-260f4732f51a" providerId="ADAL" clId="{B633A802-547B-4B34-95A5-06D241BEF391}" dt="2019-03-25T11:04:00.903" v="252" actId="14100"/>
          <ac:spMkLst>
            <pc:docMk/>
            <pc:sldMk cId="1491785571" sldId="8332"/>
            <ac:spMk id="6" creationId="{4991E697-C77A-4F67-9C71-80CE8FB4C8D1}"/>
          </ac:spMkLst>
        </pc:spChg>
        <pc:picChg chg="add mod">
          <ac:chgData name="Sarah Lean" userId="60efe49c-fdb2-479d-bd36-260f4732f51a" providerId="ADAL" clId="{B633A802-547B-4B34-95A5-06D241BEF391}" dt="2019-03-25T11:02:40.627" v="164" actId="207"/>
          <ac:picMkLst>
            <pc:docMk/>
            <pc:sldMk cId="1491785571" sldId="8332"/>
            <ac:picMk id="3" creationId="{42C897EF-A52D-4F4D-B829-4110735BC1B2}"/>
          </ac:picMkLst>
        </pc:picChg>
        <pc:picChg chg="add del">
          <ac:chgData name="Sarah Lean" userId="60efe49c-fdb2-479d-bd36-260f4732f51a" providerId="ADAL" clId="{B633A802-547B-4B34-95A5-06D241BEF391}" dt="2019-03-25T11:03:14.048" v="167" actId="478"/>
          <ac:picMkLst>
            <pc:docMk/>
            <pc:sldMk cId="1491785571" sldId="8332"/>
            <ac:picMk id="5" creationId="{A93926EA-A5EF-43E8-855A-12D0E6D1A85D}"/>
          </ac:picMkLst>
        </pc:picChg>
        <pc:picChg chg="add del">
          <ac:chgData name="Sarah Lean" userId="60efe49c-fdb2-479d-bd36-260f4732f51a" providerId="ADAL" clId="{B633A802-547B-4B34-95A5-06D241BEF391}" dt="2019-03-25T11:02:16.223" v="157" actId="478"/>
          <ac:picMkLst>
            <pc:docMk/>
            <pc:sldMk cId="1491785571" sldId="8332"/>
            <ac:picMk id="3074" creationId="{B859973E-F041-4AF3-8A6E-4D861C59CE32}"/>
          </ac:picMkLst>
        </pc:picChg>
      </pc:sldChg>
      <pc:sldChg chg="modSp add">
        <pc:chgData name="Sarah Lean" userId="60efe49c-fdb2-479d-bd36-260f4732f51a" providerId="ADAL" clId="{B633A802-547B-4B34-95A5-06D241BEF391}" dt="2019-03-25T11:16:32.693" v="516" actId="404"/>
        <pc:sldMkLst>
          <pc:docMk/>
          <pc:sldMk cId="2020893525" sldId="8333"/>
        </pc:sldMkLst>
        <pc:spChg chg="mod">
          <ac:chgData name="Sarah Lean" userId="60efe49c-fdb2-479d-bd36-260f4732f51a" providerId="ADAL" clId="{B633A802-547B-4B34-95A5-06D241BEF391}" dt="2019-03-25T11:16:32.693" v="516" actId="404"/>
          <ac:spMkLst>
            <pc:docMk/>
            <pc:sldMk cId="2020893525" sldId="8333"/>
            <ac:spMk id="6" creationId="{4991E697-C77A-4F67-9C71-80CE8FB4C8D1}"/>
          </ac:spMkLst>
        </pc:spChg>
      </pc:sldChg>
      <pc:sldChg chg="modSp add">
        <pc:chgData name="Sarah Lean" userId="60efe49c-fdb2-479d-bd36-260f4732f51a" providerId="ADAL" clId="{B633A802-547B-4B34-95A5-06D241BEF391}" dt="2019-03-25T11:19:59.756" v="534" actId="20577"/>
        <pc:sldMkLst>
          <pc:docMk/>
          <pc:sldMk cId="1137169849" sldId="8334"/>
        </pc:sldMkLst>
        <pc:spChg chg="mod">
          <ac:chgData name="Sarah Lean" userId="60efe49c-fdb2-479d-bd36-260f4732f51a" providerId="ADAL" clId="{B633A802-547B-4B34-95A5-06D241BEF391}" dt="2019-03-25T11:19:59.756" v="534" actId="20577"/>
          <ac:spMkLst>
            <pc:docMk/>
            <pc:sldMk cId="1137169849" sldId="8334"/>
            <ac:spMk id="4" creationId="{F3B49A05-5043-4F06-BAF5-DFAD3F7ED395}"/>
          </ac:spMkLst>
        </pc:spChg>
      </pc:sldChg>
      <pc:sldChg chg="add setBg">
        <pc:chgData name="Sarah Lean" userId="60efe49c-fdb2-479d-bd36-260f4732f51a" providerId="ADAL" clId="{B633A802-547B-4B34-95A5-06D241BEF391}" dt="2019-03-25T11:37:45.656" v="800"/>
        <pc:sldMkLst>
          <pc:docMk/>
          <pc:sldMk cId="3499389649" sldId="8335"/>
        </pc:sldMkLst>
      </pc:sldChg>
      <pc:sldChg chg="modSp add">
        <pc:chgData name="Sarah Lean" userId="60efe49c-fdb2-479d-bd36-260f4732f51a" providerId="ADAL" clId="{B633A802-547B-4B34-95A5-06D241BEF391}" dt="2019-03-25T11:48:17.638" v="919" actId="1076"/>
        <pc:sldMkLst>
          <pc:docMk/>
          <pc:sldMk cId="1334408812" sldId="8336"/>
        </pc:sldMkLst>
        <pc:spChg chg="mod">
          <ac:chgData name="Sarah Lean" userId="60efe49c-fdb2-479d-bd36-260f4732f51a" providerId="ADAL" clId="{B633A802-547B-4B34-95A5-06D241BEF391}" dt="2019-03-25T11:48:17.638" v="919" actId="1076"/>
          <ac:spMkLst>
            <pc:docMk/>
            <pc:sldMk cId="1334408812" sldId="8336"/>
            <ac:spMk id="6" creationId="{4991E697-C77A-4F67-9C71-80CE8FB4C8D1}"/>
          </ac:spMkLst>
        </pc:spChg>
      </pc:sldChg>
      <pc:sldChg chg="modSp add">
        <pc:chgData name="Sarah Lean" userId="60efe49c-fdb2-479d-bd36-260f4732f51a" providerId="ADAL" clId="{B633A802-547B-4B34-95A5-06D241BEF391}" dt="2019-03-25T11:48:40.499" v="942" actId="20577"/>
        <pc:sldMkLst>
          <pc:docMk/>
          <pc:sldMk cId="2975049572" sldId="8337"/>
        </pc:sldMkLst>
        <pc:spChg chg="mod">
          <ac:chgData name="Sarah Lean" userId="60efe49c-fdb2-479d-bd36-260f4732f51a" providerId="ADAL" clId="{B633A802-547B-4B34-95A5-06D241BEF391}" dt="2019-03-25T11:48:40.499" v="942" actId="20577"/>
          <ac:spMkLst>
            <pc:docMk/>
            <pc:sldMk cId="2975049572" sldId="8337"/>
            <ac:spMk id="6" creationId="{4991E697-C77A-4F67-9C71-80CE8FB4C8D1}"/>
          </ac:spMkLst>
        </pc:spChg>
      </pc:sldChg>
      <pc:sldChg chg="addSp delSp modSp add ord">
        <pc:chgData name="Sarah Lean" userId="60efe49c-fdb2-479d-bd36-260f4732f51a" providerId="ADAL" clId="{B633A802-547B-4B34-95A5-06D241BEF391}" dt="2019-03-25T15:32:41.383" v="976" actId="1076"/>
        <pc:sldMkLst>
          <pc:docMk/>
          <pc:sldMk cId="329619757" sldId="8338"/>
        </pc:sldMkLst>
        <pc:spChg chg="mod">
          <ac:chgData name="Sarah Lean" userId="60efe49c-fdb2-479d-bd36-260f4732f51a" providerId="ADAL" clId="{B633A802-547B-4B34-95A5-06D241BEF391}" dt="2019-03-25T15:32:41.383" v="976" actId="1076"/>
          <ac:spMkLst>
            <pc:docMk/>
            <pc:sldMk cId="329619757" sldId="8338"/>
            <ac:spMk id="4" creationId="{F3B49A05-5043-4F06-BAF5-DFAD3F7ED395}"/>
          </ac:spMkLst>
        </pc:spChg>
        <pc:picChg chg="add mod">
          <ac:chgData name="Sarah Lean" userId="60efe49c-fdb2-479d-bd36-260f4732f51a" providerId="ADAL" clId="{B633A802-547B-4B34-95A5-06D241BEF391}" dt="2019-03-25T15:32:31.050" v="958" actId="14100"/>
          <ac:picMkLst>
            <pc:docMk/>
            <pc:sldMk cId="329619757" sldId="8338"/>
            <ac:picMk id="2" creationId="{333E8A2A-0AAA-4EC4-BDA1-0EA95433EB0D}"/>
          </ac:picMkLst>
        </pc:picChg>
        <pc:picChg chg="del">
          <ac:chgData name="Sarah Lean" userId="60efe49c-fdb2-479d-bd36-260f4732f51a" providerId="ADAL" clId="{B633A802-547B-4B34-95A5-06D241BEF391}" dt="2019-03-25T15:30:52.414" v="955" actId="478"/>
          <ac:picMkLst>
            <pc:docMk/>
            <pc:sldMk cId="329619757" sldId="8338"/>
            <ac:picMk id="5" creationId="{595A8E41-5D8F-4153-ADA3-5549B9239524}"/>
          </ac:picMkLst>
        </pc:picChg>
      </pc:sldChg>
      <pc:sldChg chg="add del">
        <pc:chgData name="Sarah Lean" userId="60efe49c-fdb2-479d-bd36-260f4732f51a" providerId="ADAL" clId="{B633A802-547B-4B34-95A5-06D241BEF391}" dt="2019-04-05T09:13:24.426" v="982" actId="2696"/>
        <pc:sldMkLst>
          <pc:docMk/>
          <pc:sldMk cId="358410882" sldId="8339"/>
        </pc:sldMkLst>
      </pc:sldChg>
      <pc:sldChg chg="add del">
        <pc:chgData name="Sarah Lean" userId="60efe49c-fdb2-479d-bd36-260f4732f51a" providerId="ADAL" clId="{B633A802-547B-4B34-95A5-06D241BEF391}" dt="2019-04-06T13:29:53.365" v="986" actId="2696"/>
        <pc:sldMkLst>
          <pc:docMk/>
          <pc:sldMk cId="2813641895" sldId="8339"/>
        </pc:sldMkLst>
      </pc:sldChg>
      <pc:sldChg chg="add del">
        <pc:chgData name="Sarah Lean" userId="60efe49c-fdb2-479d-bd36-260f4732f51a" providerId="ADAL" clId="{B633A802-547B-4B34-95A5-06D241BEF391}" dt="2019-04-05T09:13:23.567" v="981" actId="2696"/>
        <pc:sldMkLst>
          <pc:docMk/>
          <pc:sldMk cId="1099062904" sldId="8340"/>
        </pc:sldMkLst>
      </pc:sldChg>
      <pc:sldMasterChg chg="delSldLayout">
        <pc:chgData name="Sarah Lean" userId="60efe49c-fdb2-479d-bd36-260f4732f51a" providerId="ADAL" clId="{B633A802-547B-4B34-95A5-06D241BEF391}" dt="2019-03-25T11:20:46.848" v="536" actId="2696"/>
        <pc:sldMasterMkLst>
          <pc:docMk/>
          <pc:sldMasterMk cId="2226938944" sldId="2147483660"/>
        </pc:sldMasterMkLst>
      </pc:sldMasterChg>
    </pc:docChg>
  </pc:docChgLst>
  <pc:docChgLst>
    <pc:chgData name="Sarah Lean" userId="60efe49c-fdb2-479d-bd36-260f4732f51a" providerId="ADAL" clId="{DDEC8F59-9A8E-4044-AE99-F124D7913B5E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5C377D-78CC-4B82-9D57-51CF23EF004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884E54-0C3F-4B25-96CA-EA16D7C03C29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2000" b="1">
            <a:solidFill>
              <a:schemeClr val="accent1"/>
            </a:solidFill>
          </a:endParaRPr>
        </a:p>
      </dgm:t>
    </dgm:pt>
    <dgm:pt modelId="{63CECFC6-6D21-438F-8E8A-6B9560115B3E}" type="parTrans" cxnId="{8AEFF61E-0A5D-4873-9057-DE5D2C2E80E0}">
      <dgm:prSet/>
      <dgm:spPr/>
      <dgm:t>
        <a:bodyPr/>
        <a:lstStyle/>
        <a:p>
          <a:endParaRPr lang="en-US" sz="2000"/>
        </a:p>
      </dgm:t>
    </dgm:pt>
    <dgm:pt modelId="{DD1A7411-D05F-401A-83C9-38A7C38DB3BD}" type="sibTrans" cxnId="{8AEFF61E-0A5D-4873-9057-DE5D2C2E80E0}">
      <dgm:prSet/>
      <dgm:spPr/>
      <dgm:t>
        <a:bodyPr/>
        <a:lstStyle/>
        <a:p>
          <a:endParaRPr lang="en-US" sz="2000"/>
        </a:p>
      </dgm:t>
    </dgm:pt>
    <dgm:pt modelId="{03B63CF1-1382-4E22-921B-32F46A76744A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2000" b="1">
            <a:solidFill>
              <a:schemeClr val="accent1"/>
            </a:solidFill>
          </a:endParaRPr>
        </a:p>
      </dgm:t>
    </dgm:pt>
    <dgm:pt modelId="{FC13BB63-0829-41AD-8CC6-9C44DC35F105}" type="parTrans" cxnId="{8377CD86-1C66-4218-883C-FF3C46F59E9F}">
      <dgm:prSet/>
      <dgm:spPr/>
      <dgm:t>
        <a:bodyPr/>
        <a:lstStyle/>
        <a:p>
          <a:endParaRPr lang="en-US" sz="2000"/>
        </a:p>
      </dgm:t>
    </dgm:pt>
    <dgm:pt modelId="{962E9FDF-E808-4589-B0C4-4780D80DDB57}" type="sibTrans" cxnId="{8377CD86-1C66-4218-883C-FF3C46F59E9F}">
      <dgm:prSet/>
      <dgm:spPr/>
      <dgm:t>
        <a:bodyPr/>
        <a:lstStyle/>
        <a:p>
          <a:endParaRPr lang="en-US" sz="2000"/>
        </a:p>
      </dgm:t>
    </dgm:pt>
    <dgm:pt modelId="{B5B2EAFD-FA20-4EC6-B8F1-59333DFEA97C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2000" b="1">
            <a:solidFill>
              <a:schemeClr val="accent1"/>
            </a:solidFill>
          </a:endParaRPr>
        </a:p>
      </dgm:t>
    </dgm:pt>
    <dgm:pt modelId="{81DE5C05-F419-4980-B099-9BA598D02F9B}" type="parTrans" cxnId="{E1715D3E-3C12-41C8-A66D-4B909404FECE}">
      <dgm:prSet/>
      <dgm:spPr/>
      <dgm:t>
        <a:bodyPr/>
        <a:lstStyle/>
        <a:p>
          <a:endParaRPr lang="en-US" sz="2000"/>
        </a:p>
      </dgm:t>
    </dgm:pt>
    <dgm:pt modelId="{17801411-F4DC-4F6E-A932-29BCDED69595}" type="sibTrans" cxnId="{E1715D3E-3C12-41C8-A66D-4B909404FECE}">
      <dgm:prSet/>
      <dgm:spPr/>
      <dgm:t>
        <a:bodyPr/>
        <a:lstStyle/>
        <a:p>
          <a:endParaRPr lang="en-US" sz="2000"/>
        </a:p>
      </dgm:t>
    </dgm:pt>
    <dgm:pt modelId="{599EAE5D-967E-4F1A-A035-666642692B21}" type="pres">
      <dgm:prSet presAssocID="{405C377D-78CC-4B82-9D57-51CF23EF0041}" presName="compositeShape" presStyleCnt="0">
        <dgm:presLayoutVars>
          <dgm:chMax val="7"/>
          <dgm:dir/>
          <dgm:resizeHandles val="exact"/>
        </dgm:presLayoutVars>
      </dgm:prSet>
      <dgm:spPr/>
    </dgm:pt>
    <dgm:pt modelId="{51274962-6FD2-44BF-BA89-27F3A7E402CF}" type="pres">
      <dgm:prSet presAssocID="{405C377D-78CC-4B82-9D57-51CF23EF0041}" presName="wedge1" presStyleLbl="node1" presStyleIdx="0" presStyleCnt="3"/>
      <dgm:spPr/>
    </dgm:pt>
    <dgm:pt modelId="{D53F9AE3-A0EC-4FB0-B360-9EA97F395157}" type="pres">
      <dgm:prSet presAssocID="{405C377D-78CC-4B82-9D57-51CF23EF0041}" presName="dummy1a" presStyleCnt="0"/>
      <dgm:spPr/>
    </dgm:pt>
    <dgm:pt modelId="{32B9DF54-A56A-4C54-A432-D5100993B979}" type="pres">
      <dgm:prSet presAssocID="{405C377D-78CC-4B82-9D57-51CF23EF0041}" presName="dummy1b" presStyleCnt="0"/>
      <dgm:spPr/>
    </dgm:pt>
    <dgm:pt modelId="{BAB834EB-4A7B-4823-A90C-05A23F5A0AA8}" type="pres">
      <dgm:prSet presAssocID="{405C377D-78CC-4B82-9D57-51CF23EF004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5C500C0-4258-41D1-B55D-E928F3FA89B4}" type="pres">
      <dgm:prSet presAssocID="{405C377D-78CC-4B82-9D57-51CF23EF0041}" presName="wedge2" presStyleLbl="node1" presStyleIdx="1" presStyleCnt="3"/>
      <dgm:spPr/>
    </dgm:pt>
    <dgm:pt modelId="{B31DDFFB-3217-4EBB-A353-C6A6788DE0C3}" type="pres">
      <dgm:prSet presAssocID="{405C377D-78CC-4B82-9D57-51CF23EF0041}" presName="dummy2a" presStyleCnt="0"/>
      <dgm:spPr/>
    </dgm:pt>
    <dgm:pt modelId="{8DE0F024-E07F-46BD-8B32-F1398A1A9241}" type="pres">
      <dgm:prSet presAssocID="{405C377D-78CC-4B82-9D57-51CF23EF0041}" presName="dummy2b" presStyleCnt="0"/>
      <dgm:spPr/>
    </dgm:pt>
    <dgm:pt modelId="{A82E92EA-0E29-4058-BE81-2B25598FEBA6}" type="pres">
      <dgm:prSet presAssocID="{405C377D-78CC-4B82-9D57-51CF23EF004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C25278-73C3-44FC-B25B-A805B2E7CDD8}" type="pres">
      <dgm:prSet presAssocID="{405C377D-78CC-4B82-9D57-51CF23EF0041}" presName="wedge3" presStyleLbl="node1" presStyleIdx="2" presStyleCnt="3"/>
      <dgm:spPr/>
    </dgm:pt>
    <dgm:pt modelId="{3597C15F-42C9-42F9-B740-8938CB5F8BC5}" type="pres">
      <dgm:prSet presAssocID="{405C377D-78CC-4B82-9D57-51CF23EF0041}" presName="dummy3a" presStyleCnt="0"/>
      <dgm:spPr/>
    </dgm:pt>
    <dgm:pt modelId="{B27FBF04-8AF2-49EE-8F39-09039BC0DB0B}" type="pres">
      <dgm:prSet presAssocID="{405C377D-78CC-4B82-9D57-51CF23EF0041}" presName="dummy3b" presStyleCnt="0"/>
      <dgm:spPr/>
    </dgm:pt>
    <dgm:pt modelId="{77F9B915-EA77-44AD-A170-A64A633D8E4D}" type="pres">
      <dgm:prSet presAssocID="{405C377D-78CC-4B82-9D57-51CF23EF004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99CE0E1-0781-4CD3-B91D-089F52A9577D}" type="pres">
      <dgm:prSet presAssocID="{DD1A7411-D05F-401A-83C9-38A7C38DB3BD}" presName="arrowWedge1" presStyleLbl="fgSibTrans2D1" presStyleIdx="0" presStyleCnt="3"/>
      <dgm:spPr>
        <a:solidFill>
          <a:schemeClr val="accent1"/>
        </a:solidFill>
      </dgm:spPr>
    </dgm:pt>
    <dgm:pt modelId="{0C8D95E6-C2AE-4A4E-A414-2D5E563059D5}" type="pres">
      <dgm:prSet presAssocID="{962E9FDF-E808-4589-B0C4-4780D80DDB57}" presName="arrowWedge2" presStyleLbl="fgSibTrans2D1" presStyleIdx="1" presStyleCnt="3"/>
      <dgm:spPr>
        <a:solidFill>
          <a:schemeClr val="accent5"/>
        </a:solidFill>
      </dgm:spPr>
    </dgm:pt>
    <dgm:pt modelId="{B64B3AFB-580A-47CB-9102-9E6E83666C20}" type="pres">
      <dgm:prSet presAssocID="{17801411-F4DC-4F6E-A932-29BCDED69595}" presName="arrowWedge3" presStyleLbl="fgSibTrans2D1" presStyleIdx="2" presStyleCnt="3"/>
      <dgm:spPr>
        <a:solidFill>
          <a:schemeClr val="accent5"/>
        </a:solidFill>
      </dgm:spPr>
    </dgm:pt>
  </dgm:ptLst>
  <dgm:cxnLst>
    <dgm:cxn modelId="{6D90EA0F-323E-4343-BDA9-890F2EEC33DA}" type="presOf" srcId="{9A884E54-0C3F-4B25-96CA-EA16D7C03C29}" destId="{51274962-6FD2-44BF-BA89-27F3A7E402CF}" srcOrd="0" destOrd="0" presId="urn:microsoft.com/office/officeart/2005/8/layout/cycle8"/>
    <dgm:cxn modelId="{BBDCA510-96DC-4043-9BB2-A7677DFDB24A}" type="presOf" srcId="{B5B2EAFD-FA20-4EC6-B8F1-59333DFEA97C}" destId="{77F9B915-EA77-44AD-A170-A64A633D8E4D}" srcOrd="1" destOrd="0" presId="urn:microsoft.com/office/officeart/2005/8/layout/cycle8"/>
    <dgm:cxn modelId="{8AEFF61E-0A5D-4873-9057-DE5D2C2E80E0}" srcId="{405C377D-78CC-4B82-9D57-51CF23EF0041}" destId="{9A884E54-0C3F-4B25-96CA-EA16D7C03C29}" srcOrd="0" destOrd="0" parTransId="{63CECFC6-6D21-438F-8E8A-6B9560115B3E}" sibTransId="{DD1A7411-D05F-401A-83C9-38A7C38DB3BD}"/>
    <dgm:cxn modelId="{4FF61528-A698-4A7C-9ECB-B172E58020D7}" type="presOf" srcId="{405C377D-78CC-4B82-9D57-51CF23EF0041}" destId="{599EAE5D-967E-4F1A-A035-666642692B21}" srcOrd="0" destOrd="0" presId="urn:microsoft.com/office/officeart/2005/8/layout/cycle8"/>
    <dgm:cxn modelId="{E1715D3E-3C12-41C8-A66D-4B909404FECE}" srcId="{405C377D-78CC-4B82-9D57-51CF23EF0041}" destId="{B5B2EAFD-FA20-4EC6-B8F1-59333DFEA97C}" srcOrd="2" destOrd="0" parTransId="{81DE5C05-F419-4980-B099-9BA598D02F9B}" sibTransId="{17801411-F4DC-4F6E-A932-29BCDED69595}"/>
    <dgm:cxn modelId="{8377CD86-1C66-4218-883C-FF3C46F59E9F}" srcId="{405C377D-78CC-4B82-9D57-51CF23EF0041}" destId="{03B63CF1-1382-4E22-921B-32F46A76744A}" srcOrd="1" destOrd="0" parTransId="{FC13BB63-0829-41AD-8CC6-9C44DC35F105}" sibTransId="{962E9FDF-E808-4589-B0C4-4780D80DDB57}"/>
    <dgm:cxn modelId="{6604C395-AF33-44B6-98DD-B73783D33A0E}" type="presOf" srcId="{9A884E54-0C3F-4B25-96CA-EA16D7C03C29}" destId="{BAB834EB-4A7B-4823-A90C-05A23F5A0AA8}" srcOrd="1" destOrd="0" presId="urn:microsoft.com/office/officeart/2005/8/layout/cycle8"/>
    <dgm:cxn modelId="{416F3BC5-B221-47D8-9862-AAE950D3EE56}" type="presOf" srcId="{03B63CF1-1382-4E22-921B-32F46A76744A}" destId="{A82E92EA-0E29-4058-BE81-2B25598FEBA6}" srcOrd="1" destOrd="0" presId="urn:microsoft.com/office/officeart/2005/8/layout/cycle8"/>
    <dgm:cxn modelId="{A4CED1C7-4E2A-43CB-B7FB-49DFAA609223}" type="presOf" srcId="{B5B2EAFD-FA20-4EC6-B8F1-59333DFEA97C}" destId="{87C25278-73C3-44FC-B25B-A805B2E7CDD8}" srcOrd="0" destOrd="0" presId="urn:microsoft.com/office/officeart/2005/8/layout/cycle8"/>
    <dgm:cxn modelId="{FB4F92E9-CACE-476F-B9BE-45C226B6FEE5}" type="presOf" srcId="{03B63CF1-1382-4E22-921B-32F46A76744A}" destId="{65C500C0-4258-41D1-B55D-E928F3FA89B4}" srcOrd="0" destOrd="0" presId="urn:microsoft.com/office/officeart/2005/8/layout/cycle8"/>
    <dgm:cxn modelId="{BAE9938F-176D-4745-974C-118F43461280}" type="presParOf" srcId="{599EAE5D-967E-4F1A-A035-666642692B21}" destId="{51274962-6FD2-44BF-BA89-27F3A7E402CF}" srcOrd="0" destOrd="0" presId="urn:microsoft.com/office/officeart/2005/8/layout/cycle8"/>
    <dgm:cxn modelId="{7C835F79-5C09-4CC5-B39C-DD096E5180EE}" type="presParOf" srcId="{599EAE5D-967E-4F1A-A035-666642692B21}" destId="{D53F9AE3-A0EC-4FB0-B360-9EA97F395157}" srcOrd="1" destOrd="0" presId="urn:microsoft.com/office/officeart/2005/8/layout/cycle8"/>
    <dgm:cxn modelId="{D2773CE2-B9B7-4F5D-B58F-6DD235B0D9D4}" type="presParOf" srcId="{599EAE5D-967E-4F1A-A035-666642692B21}" destId="{32B9DF54-A56A-4C54-A432-D5100993B979}" srcOrd="2" destOrd="0" presId="urn:microsoft.com/office/officeart/2005/8/layout/cycle8"/>
    <dgm:cxn modelId="{28605D85-994D-47B2-A8B4-D34A65592914}" type="presParOf" srcId="{599EAE5D-967E-4F1A-A035-666642692B21}" destId="{BAB834EB-4A7B-4823-A90C-05A23F5A0AA8}" srcOrd="3" destOrd="0" presId="urn:microsoft.com/office/officeart/2005/8/layout/cycle8"/>
    <dgm:cxn modelId="{0745E47C-FB8F-4603-B3F1-C4D21CF09925}" type="presParOf" srcId="{599EAE5D-967E-4F1A-A035-666642692B21}" destId="{65C500C0-4258-41D1-B55D-E928F3FA89B4}" srcOrd="4" destOrd="0" presId="urn:microsoft.com/office/officeart/2005/8/layout/cycle8"/>
    <dgm:cxn modelId="{13293E94-0B8C-4B92-901B-380F24796C2B}" type="presParOf" srcId="{599EAE5D-967E-4F1A-A035-666642692B21}" destId="{B31DDFFB-3217-4EBB-A353-C6A6788DE0C3}" srcOrd="5" destOrd="0" presId="urn:microsoft.com/office/officeart/2005/8/layout/cycle8"/>
    <dgm:cxn modelId="{F67D67F9-7038-46C2-9D00-870C54E880BA}" type="presParOf" srcId="{599EAE5D-967E-4F1A-A035-666642692B21}" destId="{8DE0F024-E07F-46BD-8B32-F1398A1A9241}" srcOrd="6" destOrd="0" presId="urn:microsoft.com/office/officeart/2005/8/layout/cycle8"/>
    <dgm:cxn modelId="{4A3C5676-0A62-4A1D-B01C-C6A7A621B9F6}" type="presParOf" srcId="{599EAE5D-967E-4F1A-A035-666642692B21}" destId="{A82E92EA-0E29-4058-BE81-2B25598FEBA6}" srcOrd="7" destOrd="0" presId="urn:microsoft.com/office/officeart/2005/8/layout/cycle8"/>
    <dgm:cxn modelId="{8BCF6D05-3F19-4505-A0AD-D4D31E83BA18}" type="presParOf" srcId="{599EAE5D-967E-4F1A-A035-666642692B21}" destId="{87C25278-73C3-44FC-B25B-A805B2E7CDD8}" srcOrd="8" destOrd="0" presId="urn:microsoft.com/office/officeart/2005/8/layout/cycle8"/>
    <dgm:cxn modelId="{5B21070D-830D-4102-95F0-90DA61AB5FC0}" type="presParOf" srcId="{599EAE5D-967E-4F1A-A035-666642692B21}" destId="{3597C15F-42C9-42F9-B740-8938CB5F8BC5}" srcOrd="9" destOrd="0" presId="urn:microsoft.com/office/officeart/2005/8/layout/cycle8"/>
    <dgm:cxn modelId="{BEBA20D4-ABA1-4EA3-9F53-48C2DEA343E6}" type="presParOf" srcId="{599EAE5D-967E-4F1A-A035-666642692B21}" destId="{B27FBF04-8AF2-49EE-8F39-09039BC0DB0B}" srcOrd="10" destOrd="0" presId="urn:microsoft.com/office/officeart/2005/8/layout/cycle8"/>
    <dgm:cxn modelId="{38BB82F6-D13D-4939-A365-BADB9F0C4D4E}" type="presParOf" srcId="{599EAE5D-967E-4F1A-A035-666642692B21}" destId="{77F9B915-EA77-44AD-A170-A64A633D8E4D}" srcOrd="11" destOrd="0" presId="urn:microsoft.com/office/officeart/2005/8/layout/cycle8"/>
    <dgm:cxn modelId="{DD584C11-2072-4258-87D2-BDD82A685D04}" type="presParOf" srcId="{599EAE5D-967E-4F1A-A035-666642692B21}" destId="{E99CE0E1-0781-4CD3-B91D-089F52A9577D}" srcOrd="12" destOrd="0" presId="urn:microsoft.com/office/officeart/2005/8/layout/cycle8"/>
    <dgm:cxn modelId="{B5D905E5-6758-45CB-9EFF-2657775B2F65}" type="presParOf" srcId="{599EAE5D-967E-4F1A-A035-666642692B21}" destId="{0C8D95E6-C2AE-4A4E-A414-2D5E563059D5}" srcOrd="13" destOrd="0" presId="urn:microsoft.com/office/officeart/2005/8/layout/cycle8"/>
    <dgm:cxn modelId="{33703F89-1EBA-44BB-8BD0-9DBBDA93C2D1}" type="presParOf" srcId="{599EAE5D-967E-4F1A-A035-666642692B21}" destId="{B64B3AFB-580A-47CB-9102-9E6E83666C20}" srcOrd="14" destOrd="0" presId="urn:microsoft.com/office/officeart/2005/8/layout/cycle8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5C377D-78CC-4B82-9D57-51CF23EF004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884E54-0C3F-4B25-96CA-EA16D7C03C29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2000" b="1" dirty="0">
            <a:solidFill>
              <a:schemeClr val="accent1"/>
            </a:solidFill>
          </a:endParaRPr>
        </a:p>
      </dgm:t>
    </dgm:pt>
    <dgm:pt modelId="{63CECFC6-6D21-438F-8E8A-6B9560115B3E}" type="parTrans" cxnId="{8AEFF61E-0A5D-4873-9057-DE5D2C2E80E0}">
      <dgm:prSet/>
      <dgm:spPr/>
      <dgm:t>
        <a:bodyPr/>
        <a:lstStyle/>
        <a:p>
          <a:endParaRPr lang="en-US" sz="2000"/>
        </a:p>
      </dgm:t>
    </dgm:pt>
    <dgm:pt modelId="{DD1A7411-D05F-401A-83C9-38A7C38DB3BD}" type="sibTrans" cxnId="{8AEFF61E-0A5D-4873-9057-DE5D2C2E80E0}">
      <dgm:prSet/>
      <dgm:spPr/>
      <dgm:t>
        <a:bodyPr/>
        <a:lstStyle/>
        <a:p>
          <a:endParaRPr lang="en-US" sz="2000"/>
        </a:p>
      </dgm:t>
    </dgm:pt>
    <dgm:pt modelId="{03B63CF1-1382-4E22-921B-32F46A76744A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2000" b="1" dirty="0">
            <a:solidFill>
              <a:schemeClr val="accent1"/>
            </a:solidFill>
          </a:endParaRPr>
        </a:p>
      </dgm:t>
    </dgm:pt>
    <dgm:pt modelId="{FC13BB63-0829-41AD-8CC6-9C44DC35F105}" type="parTrans" cxnId="{8377CD86-1C66-4218-883C-FF3C46F59E9F}">
      <dgm:prSet/>
      <dgm:spPr/>
      <dgm:t>
        <a:bodyPr/>
        <a:lstStyle/>
        <a:p>
          <a:endParaRPr lang="en-US" sz="2000"/>
        </a:p>
      </dgm:t>
    </dgm:pt>
    <dgm:pt modelId="{962E9FDF-E808-4589-B0C4-4780D80DDB57}" type="sibTrans" cxnId="{8377CD86-1C66-4218-883C-FF3C46F59E9F}">
      <dgm:prSet/>
      <dgm:spPr/>
      <dgm:t>
        <a:bodyPr/>
        <a:lstStyle/>
        <a:p>
          <a:endParaRPr lang="en-US" sz="2000"/>
        </a:p>
      </dgm:t>
    </dgm:pt>
    <dgm:pt modelId="{B5B2EAFD-FA20-4EC6-B8F1-59333DFEA97C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2000" b="1" dirty="0">
            <a:solidFill>
              <a:schemeClr val="accent1"/>
            </a:solidFill>
          </a:endParaRPr>
        </a:p>
      </dgm:t>
    </dgm:pt>
    <dgm:pt modelId="{81DE5C05-F419-4980-B099-9BA598D02F9B}" type="parTrans" cxnId="{E1715D3E-3C12-41C8-A66D-4B909404FECE}">
      <dgm:prSet/>
      <dgm:spPr/>
      <dgm:t>
        <a:bodyPr/>
        <a:lstStyle/>
        <a:p>
          <a:endParaRPr lang="en-US" sz="2000"/>
        </a:p>
      </dgm:t>
    </dgm:pt>
    <dgm:pt modelId="{17801411-F4DC-4F6E-A932-29BCDED69595}" type="sibTrans" cxnId="{E1715D3E-3C12-41C8-A66D-4B909404FECE}">
      <dgm:prSet/>
      <dgm:spPr/>
      <dgm:t>
        <a:bodyPr/>
        <a:lstStyle/>
        <a:p>
          <a:endParaRPr lang="en-US" sz="2000"/>
        </a:p>
      </dgm:t>
    </dgm:pt>
    <dgm:pt modelId="{599EAE5D-967E-4F1A-A035-666642692B21}" type="pres">
      <dgm:prSet presAssocID="{405C377D-78CC-4B82-9D57-51CF23EF0041}" presName="compositeShape" presStyleCnt="0">
        <dgm:presLayoutVars>
          <dgm:chMax val="7"/>
          <dgm:dir/>
          <dgm:resizeHandles val="exact"/>
        </dgm:presLayoutVars>
      </dgm:prSet>
      <dgm:spPr/>
    </dgm:pt>
    <dgm:pt modelId="{51274962-6FD2-44BF-BA89-27F3A7E402CF}" type="pres">
      <dgm:prSet presAssocID="{405C377D-78CC-4B82-9D57-51CF23EF0041}" presName="wedge1" presStyleLbl="node1" presStyleIdx="0" presStyleCnt="3"/>
      <dgm:spPr/>
    </dgm:pt>
    <dgm:pt modelId="{D53F9AE3-A0EC-4FB0-B360-9EA97F395157}" type="pres">
      <dgm:prSet presAssocID="{405C377D-78CC-4B82-9D57-51CF23EF0041}" presName="dummy1a" presStyleCnt="0"/>
      <dgm:spPr/>
    </dgm:pt>
    <dgm:pt modelId="{32B9DF54-A56A-4C54-A432-D5100993B979}" type="pres">
      <dgm:prSet presAssocID="{405C377D-78CC-4B82-9D57-51CF23EF0041}" presName="dummy1b" presStyleCnt="0"/>
      <dgm:spPr/>
    </dgm:pt>
    <dgm:pt modelId="{BAB834EB-4A7B-4823-A90C-05A23F5A0AA8}" type="pres">
      <dgm:prSet presAssocID="{405C377D-78CC-4B82-9D57-51CF23EF004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5C500C0-4258-41D1-B55D-E928F3FA89B4}" type="pres">
      <dgm:prSet presAssocID="{405C377D-78CC-4B82-9D57-51CF23EF0041}" presName="wedge2" presStyleLbl="node1" presStyleIdx="1" presStyleCnt="3"/>
      <dgm:spPr/>
    </dgm:pt>
    <dgm:pt modelId="{B31DDFFB-3217-4EBB-A353-C6A6788DE0C3}" type="pres">
      <dgm:prSet presAssocID="{405C377D-78CC-4B82-9D57-51CF23EF0041}" presName="dummy2a" presStyleCnt="0"/>
      <dgm:spPr/>
    </dgm:pt>
    <dgm:pt modelId="{8DE0F024-E07F-46BD-8B32-F1398A1A9241}" type="pres">
      <dgm:prSet presAssocID="{405C377D-78CC-4B82-9D57-51CF23EF0041}" presName="dummy2b" presStyleCnt="0"/>
      <dgm:spPr/>
    </dgm:pt>
    <dgm:pt modelId="{A82E92EA-0E29-4058-BE81-2B25598FEBA6}" type="pres">
      <dgm:prSet presAssocID="{405C377D-78CC-4B82-9D57-51CF23EF004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C25278-73C3-44FC-B25B-A805B2E7CDD8}" type="pres">
      <dgm:prSet presAssocID="{405C377D-78CC-4B82-9D57-51CF23EF0041}" presName="wedge3" presStyleLbl="node1" presStyleIdx="2" presStyleCnt="3"/>
      <dgm:spPr/>
    </dgm:pt>
    <dgm:pt modelId="{3597C15F-42C9-42F9-B740-8938CB5F8BC5}" type="pres">
      <dgm:prSet presAssocID="{405C377D-78CC-4B82-9D57-51CF23EF0041}" presName="dummy3a" presStyleCnt="0"/>
      <dgm:spPr/>
    </dgm:pt>
    <dgm:pt modelId="{B27FBF04-8AF2-49EE-8F39-09039BC0DB0B}" type="pres">
      <dgm:prSet presAssocID="{405C377D-78CC-4B82-9D57-51CF23EF0041}" presName="dummy3b" presStyleCnt="0"/>
      <dgm:spPr/>
    </dgm:pt>
    <dgm:pt modelId="{77F9B915-EA77-44AD-A170-A64A633D8E4D}" type="pres">
      <dgm:prSet presAssocID="{405C377D-78CC-4B82-9D57-51CF23EF004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99CE0E1-0781-4CD3-B91D-089F52A9577D}" type="pres">
      <dgm:prSet presAssocID="{DD1A7411-D05F-401A-83C9-38A7C38DB3BD}" presName="arrowWedge1" presStyleLbl="fgSibTrans2D1" presStyleIdx="0" presStyleCnt="3"/>
      <dgm:spPr>
        <a:solidFill>
          <a:schemeClr val="accent1"/>
        </a:solidFill>
      </dgm:spPr>
    </dgm:pt>
    <dgm:pt modelId="{0C8D95E6-C2AE-4A4E-A414-2D5E563059D5}" type="pres">
      <dgm:prSet presAssocID="{962E9FDF-E808-4589-B0C4-4780D80DDB57}" presName="arrowWedge2" presStyleLbl="fgSibTrans2D1" presStyleIdx="1" presStyleCnt="3"/>
      <dgm:spPr>
        <a:solidFill>
          <a:schemeClr val="accent1"/>
        </a:solidFill>
      </dgm:spPr>
    </dgm:pt>
    <dgm:pt modelId="{B64B3AFB-580A-47CB-9102-9E6E83666C20}" type="pres">
      <dgm:prSet presAssocID="{17801411-F4DC-4F6E-A932-29BCDED69595}" presName="arrowWedge3" presStyleLbl="fgSibTrans2D1" presStyleIdx="2" presStyleCnt="3"/>
      <dgm:spPr>
        <a:solidFill>
          <a:schemeClr val="accent1"/>
        </a:solidFill>
      </dgm:spPr>
    </dgm:pt>
  </dgm:ptLst>
  <dgm:cxnLst>
    <dgm:cxn modelId="{6D90EA0F-323E-4343-BDA9-890F2EEC33DA}" type="presOf" srcId="{9A884E54-0C3F-4B25-96CA-EA16D7C03C29}" destId="{51274962-6FD2-44BF-BA89-27F3A7E402CF}" srcOrd="0" destOrd="0" presId="urn:microsoft.com/office/officeart/2005/8/layout/cycle8"/>
    <dgm:cxn modelId="{BBDCA510-96DC-4043-9BB2-A7677DFDB24A}" type="presOf" srcId="{B5B2EAFD-FA20-4EC6-B8F1-59333DFEA97C}" destId="{77F9B915-EA77-44AD-A170-A64A633D8E4D}" srcOrd="1" destOrd="0" presId="urn:microsoft.com/office/officeart/2005/8/layout/cycle8"/>
    <dgm:cxn modelId="{8AEFF61E-0A5D-4873-9057-DE5D2C2E80E0}" srcId="{405C377D-78CC-4B82-9D57-51CF23EF0041}" destId="{9A884E54-0C3F-4B25-96CA-EA16D7C03C29}" srcOrd="0" destOrd="0" parTransId="{63CECFC6-6D21-438F-8E8A-6B9560115B3E}" sibTransId="{DD1A7411-D05F-401A-83C9-38A7C38DB3BD}"/>
    <dgm:cxn modelId="{4FF61528-A698-4A7C-9ECB-B172E58020D7}" type="presOf" srcId="{405C377D-78CC-4B82-9D57-51CF23EF0041}" destId="{599EAE5D-967E-4F1A-A035-666642692B21}" srcOrd="0" destOrd="0" presId="urn:microsoft.com/office/officeart/2005/8/layout/cycle8"/>
    <dgm:cxn modelId="{E1715D3E-3C12-41C8-A66D-4B909404FECE}" srcId="{405C377D-78CC-4B82-9D57-51CF23EF0041}" destId="{B5B2EAFD-FA20-4EC6-B8F1-59333DFEA97C}" srcOrd="2" destOrd="0" parTransId="{81DE5C05-F419-4980-B099-9BA598D02F9B}" sibTransId="{17801411-F4DC-4F6E-A932-29BCDED69595}"/>
    <dgm:cxn modelId="{8377CD86-1C66-4218-883C-FF3C46F59E9F}" srcId="{405C377D-78CC-4B82-9D57-51CF23EF0041}" destId="{03B63CF1-1382-4E22-921B-32F46A76744A}" srcOrd="1" destOrd="0" parTransId="{FC13BB63-0829-41AD-8CC6-9C44DC35F105}" sibTransId="{962E9FDF-E808-4589-B0C4-4780D80DDB57}"/>
    <dgm:cxn modelId="{6604C395-AF33-44B6-98DD-B73783D33A0E}" type="presOf" srcId="{9A884E54-0C3F-4B25-96CA-EA16D7C03C29}" destId="{BAB834EB-4A7B-4823-A90C-05A23F5A0AA8}" srcOrd="1" destOrd="0" presId="urn:microsoft.com/office/officeart/2005/8/layout/cycle8"/>
    <dgm:cxn modelId="{416F3BC5-B221-47D8-9862-AAE950D3EE56}" type="presOf" srcId="{03B63CF1-1382-4E22-921B-32F46A76744A}" destId="{A82E92EA-0E29-4058-BE81-2B25598FEBA6}" srcOrd="1" destOrd="0" presId="urn:microsoft.com/office/officeart/2005/8/layout/cycle8"/>
    <dgm:cxn modelId="{A4CED1C7-4E2A-43CB-B7FB-49DFAA609223}" type="presOf" srcId="{B5B2EAFD-FA20-4EC6-B8F1-59333DFEA97C}" destId="{87C25278-73C3-44FC-B25B-A805B2E7CDD8}" srcOrd="0" destOrd="0" presId="urn:microsoft.com/office/officeart/2005/8/layout/cycle8"/>
    <dgm:cxn modelId="{FB4F92E9-CACE-476F-B9BE-45C226B6FEE5}" type="presOf" srcId="{03B63CF1-1382-4E22-921B-32F46A76744A}" destId="{65C500C0-4258-41D1-B55D-E928F3FA89B4}" srcOrd="0" destOrd="0" presId="urn:microsoft.com/office/officeart/2005/8/layout/cycle8"/>
    <dgm:cxn modelId="{BAE9938F-176D-4745-974C-118F43461280}" type="presParOf" srcId="{599EAE5D-967E-4F1A-A035-666642692B21}" destId="{51274962-6FD2-44BF-BA89-27F3A7E402CF}" srcOrd="0" destOrd="0" presId="urn:microsoft.com/office/officeart/2005/8/layout/cycle8"/>
    <dgm:cxn modelId="{7C835F79-5C09-4CC5-B39C-DD096E5180EE}" type="presParOf" srcId="{599EAE5D-967E-4F1A-A035-666642692B21}" destId="{D53F9AE3-A0EC-4FB0-B360-9EA97F395157}" srcOrd="1" destOrd="0" presId="urn:microsoft.com/office/officeart/2005/8/layout/cycle8"/>
    <dgm:cxn modelId="{D2773CE2-B9B7-4F5D-B58F-6DD235B0D9D4}" type="presParOf" srcId="{599EAE5D-967E-4F1A-A035-666642692B21}" destId="{32B9DF54-A56A-4C54-A432-D5100993B979}" srcOrd="2" destOrd="0" presId="urn:microsoft.com/office/officeart/2005/8/layout/cycle8"/>
    <dgm:cxn modelId="{28605D85-994D-47B2-A8B4-D34A65592914}" type="presParOf" srcId="{599EAE5D-967E-4F1A-A035-666642692B21}" destId="{BAB834EB-4A7B-4823-A90C-05A23F5A0AA8}" srcOrd="3" destOrd="0" presId="urn:microsoft.com/office/officeart/2005/8/layout/cycle8"/>
    <dgm:cxn modelId="{0745E47C-FB8F-4603-B3F1-C4D21CF09925}" type="presParOf" srcId="{599EAE5D-967E-4F1A-A035-666642692B21}" destId="{65C500C0-4258-41D1-B55D-E928F3FA89B4}" srcOrd="4" destOrd="0" presId="urn:microsoft.com/office/officeart/2005/8/layout/cycle8"/>
    <dgm:cxn modelId="{13293E94-0B8C-4B92-901B-380F24796C2B}" type="presParOf" srcId="{599EAE5D-967E-4F1A-A035-666642692B21}" destId="{B31DDFFB-3217-4EBB-A353-C6A6788DE0C3}" srcOrd="5" destOrd="0" presId="urn:microsoft.com/office/officeart/2005/8/layout/cycle8"/>
    <dgm:cxn modelId="{F67D67F9-7038-46C2-9D00-870C54E880BA}" type="presParOf" srcId="{599EAE5D-967E-4F1A-A035-666642692B21}" destId="{8DE0F024-E07F-46BD-8B32-F1398A1A9241}" srcOrd="6" destOrd="0" presId="urn:microsoft.com/office/officeart/2005/8/layout/cycle8"/>
    <dgm:cxn modelId="{4A3C5676-0A62-4A1D-B01C-C6A7A621B9F6}" type="presParOf" srcId="{599EAE5D-967E-4F1A-A035-666642692B21}" destId="{A82E92EA-0E29-4058-BE81-2B25598FEBA6}" srcOrd="7" destOrd="0" presId="urn:microsoft.com/office/officeart/2005/8/layout/cycle8"/>
    <dgm:cxn modelId="{8BCF6D05-3F19-4505-A0AD-D4D31E83BA18}" type="presParOf" srcId="{599EAE5D-967E-4F1A-A035-666642692B21}" destId="{87C25278-73C3-44FC-B25B-A805B2E7CDD8}" srcOrd="8" destOrd="0" presId="urn:microsoft.com/office/officeart/2005/8/layout/cycle8"/>
    <dgm:cxn modelId="{5B21070D-830D-4102-95F0-90DA61AB5FC0}" type="presParOf" srcId="{599EAE5D-967E-4F1A-A035-666642692B21}" destId="{3597C15F-42C9-42F9-B740-8938CB5F8BC5}" srcOrd="9" destOrd="0" presId="urn:microsoft.com/office/officeart/2005/8/layout/cycle8"/>
    <dgm:cxn modelId="{BEBA20D4-ABA1-4EA3-9F53-48C2DEA343E6}" type="presParOf" srcId="{599EAE5D-967E-4F1A-A035-666642692B21}" destId="{B27FBF04-8AF2-49EE-8F39-09039BC0DB0B}" srcOrd="10" destOrd="0" presId="urn:microsoft.com/office/officeart/2005/8/layout/cycle8"/>
    <dgm:cxn modelId="{38BB82F6-D13D-4939-A365-BADB9F0C4D4E}" type="presParOf" srcId="{599EAE5D-967E-4F1A-A035-666642692B21}" destId="{77F9B915-EA77-44AD-A170-A64A633D8E4D}" srcOrd="11" destOrd="0" presId="urn:microsoft.com/office/officeart/2005/8/layout/cycle8"/>
    <dgm:cxn modelId="{DD584C11-2072-4258-87D2-BDD82A685D04}" type="presParOf" srcId="{599EAE5D-967E-4F1A-A035-666642692B21}" destId="{E99CE0E1-0781-4CD3-B91D-089F52A9577D}" srcOrd="12" destOrd="0" presId="urn:microsoft.com/office/officeart/2005/8/layout/cycle8"/>
    <dgm:cxn modelId="{B5D905E5-6758-45CB-9EFF-2657775B2F65}" type="presParOf" srcId="{599EAE5D-967E-4F1A-A035-666642692B21}" destId="{0C8D95E6-C2AE-4A4E-A414-2D5E563059D5}" srcOrd="13" destOrd="0" presId="urn:microsoft.com/office/officeart/2005/8/layout/cycle8"/>
    <dgm:cxn modelId="{33703F89-1EBA-44BB-8BD0-9DBBDA93C2D1}" type="presParOf" srcId="{599EAE5D-967E-4F1A-A035-666642692B21}" destId="{B64B3AFB-580A-47CB-9102-9E6E83666C20}" srcOrd="14" destOrd="0" presId="urn:microsoft.com/office/officeart/2005/8/layout/cycle8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5C377D-78CC-4B82-9D57-51CF23EF004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884E54-0C3F-4B25-96CA-EA16D7C03C29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2000" b="1">
            <a:solidFill>
              <a:schemeClr val="accent1"/>
            </a:solidFill>
          </a:endParaRPr>
        </a:p>
      </dgm:t>
    </dgm:pt>
    <dgm:pt modelId="{63CECFC6-6D21-438F-8E8A-6B9560115B3E}" type="parTrans" cxnId="{8AEFF61E-0A5D-4873-9057-DE5D2C2E80E0}">
      <dgm:prSet/>
      <dgm:spPr/>
      <dgm:t>
        <a:bodyPr/>
        <a:lstStyle/>
        <a:p>
          <a:endParaRPr lang="en-US" sz="2000"/>
        </a:p>
      </dgm:t>
    </dgm:pt>
    <dgm:pt modelId="{DD1A7411-D05F-401A-83C9-38A7C38DB3BD}" type="sibTrans" cxnId="{8AEFF61E-0A5D-4873-9057-DE5D2C2E80E0}">
      <dgm:prSet/>
      <dgm:spPr/>
      <dgm:t>
        <a:bodyPr/>
        <a:lstStyle/>
        <a:p>
          <a:endParaRPr lang="en-US" sz="2000"/>
        </a:p>
      </dgm:t>
    </dgm:pt>
    <dgm:pt modelId="{03B63CF1-1382-4E22-921B-32F46A76744A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2000" b="1">
            <a:solidFill>
              <a:schemeClr val="accent1"/>
            </a:solidFill>
          </a:endParaRPr>
        </a:p>
      </dgm:t>
    </dgm:pt>
    <dgm:pt modelId="{FC13BB63-0829-41AD-8CC6-9C44DC35F105}" type="parTrans" cxnId="{8377CD86-1C66-4218-883C-FF3C46F59E9F}">
      <dgm:prSet/>
      <dgm:spPr/>
      <dgm:t>
        <a:bodyPr/>
        <a:lstStyle/>
        <a:p>
          <a:endParaRPr lang="en-US" sz="2000"/>
        </a:p>
      </dgm:t>
    </dgm:pt>
    <dgm:pt modelId="{962E9FDF-E808-4589-B0C4-4780D80DDB57}" type="sibTrans" cxnId="{8377CD86-1C66-4218-883C-FF3C46F59E9F}">
      <dgm:prSet/>
      <dgm:spPr/>
      <dgm:t>
        <a:bodyPr/>
        <a:lstStyle/>
        <a:p>
          <a:endParaRPr lang="en-US" sz="2000"/>
        </a:p>
      </dgm:t>
    </dgm:pt>
    <dgm:pt modelId="{B5B2EAFD-FA20-4EC6-B8F1-59333DFEA97C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2000" b="1">
            <a:solidFill>
              <a:schemeClr val="accent1"/>
            </a:solidFill>
          </a:endParaRPr>
        </a:p>
      </dgm:t>
    </dgm:pt>
    <dgm:pt modelId="{81DE5C05-F419-4980-B099-9BA598D02F9B}" type="parTrans" cxnId="{E1715D3E-3C12-41C8-A66D-4B909404FECE}">
      <dgm:prSet/>
      <dgm:spPr/>
      <dgm:t>
        <a:bodyPr/>
        <a:lstStyle/>
        <a:p>
          <a:endParaRPr lang="en-US" sz="2000"/>
        </a:p>
      </dgm:t>
    </dgm:pt>
    <dgm:pt modelId="{17801411-F4DC-4F6E-A932-29BCDED69595}" type="sibTrans" cxnId="{E1715D3E-3C12-41C8-A66D-4B909404FECE}">
      <dgm:prSet/>
      <dgm:spPr/>
      <dgm:t>
        <a:bodyPr/>
        <a:lstStyle/>
        <a:p>
          <a:endParaRPr lang="en-US" sz="2000"/>
        </a:p>
      </dgm:t>
    </dgm:pt>
    <dgm:pt modelId="{599EAE5D-967E-4F1A-A035-666642692B21}" type="pres">
      <dgm:prSet presAssocID="{405C377D-78CC-4B82-9D57-51CF23EF0041}" presName="compositeShape" presStyleCnt="0">
        <dgm:presLayoutVars>
          <dgm:chMax val="7"/>
          <dgm:dir/>
          <dgm:resizeHandles val="exact"/>
        </dgm:presLayoutVars>
      </dgm:prSet>
      <dgm:spPr/>
    </dgm:pt>
    <dgm:pt modelId="{51274962-6FD2-44BF-BA89-27F3A7E402CF}" type="pres">
      <dgm:prSet presAssocID="{405C377D-78CC-4B82-9D57-51CF23EF0041}" presName="wedge1" presStyleLbl="node1" presStyleIdx="0" presStyleCnt="3"/>
      <dgm:spPr/>
    </dgm:pt>
    <dgm:pt modelId="{D53F9AE3-A0EC-4FB0-B360-9EA97F395157}" type="pres">
      <dgm:prSet presAssocID="{405C377D-78CC-4B82-9D57-51CF23EF0041}" presName="dummy1a" presStyleCnt="0"/>
      <dgm:spPr/>
    </dgm:pt>
    <dgm:pt modelId="{32B9DF54-A56A-4C54-A432-D5100993B979}" type="pres">
      <dgm:prSet presAssocID="{405C377D-78CC-4B82-9D57-51CF23EF0041}" presName="dummy1b" presStyleCnt="0"/>
      <dgm:spPr/>
    </dgm:pt>
    <dgm:pt modelId="{BAB834EB-4A7B-4823-A90C-05A23F5A0AA8}" type="pres">
      <dgm:prSet presAssocID="{405C377D-78CC-4B82-9D57-51CF23EF004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5C500C0-4258-41D1-B55D-E928F3FA89B4}" type="pres">
      <dgm:prSet presAssocID="{405C377D-78CC-4B82-9D57-51CF23EF0041}" presName="wedge2" presStyleLbl="node1" presStyleIdx="1" presStyleCnt="3"/>
      <dgm:spPr/>
    </dgm:pt>
    <dgm:pt modelId="{B31DDFFB-3217-4EBB-A353-C6A6788DE0C3}" type="pres">
      <dgm:prSet presAssocID="{405C377D-78CC-4B82-9D57-51CF23EF0041}" presName="dummy2a" presStyleCnt="0"/>
      <dgm:spPr/>
    </dgm:pt>
    <dgm:pt modelId="{8DE0F024-E07F-46BD-8B32-F1398A1A9241}" type="pres">
      <dgm:prSet presAssocID="{405C377D-78CC-4B82-9D57-51CF23EF0041}" presName="dummy2b" presStyleCnt="0"/>
      <dgm:spPr/>
    </dgm:pt>
    <dgm:pt modelId="{A82E92EA-0E29-4058-BE81-2B25598FEBA6}" type="pres">
      <dgm:prSet presAssocID="{405C377D-78CC-4B82-9D57-51CF23EF004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C25278-73C3-44FC-B25B-A805B2E7CDD8}" type="pres">
      <dgm:prSet presAssocID="{405C377D-78CC-4B82-9D57-51CF23EF0041}" presName="wedge3" presStyleLbl="node1" presStyleIdx="2" presStyleCnt="3"/>
      <dgm:spPr/>
    </dgm:pt>
    <dgm:pt modelId="{3597C15F-42C9-42F9-B740-8938CB5F8BC5}" type="pres">
      <dgm:prSet presAssocID="{405C377D-78CC-4B82-9D57-51CF23EF0041}" presName="dummy3a" presStyleCnt="0"/>
      <dgm:spPr/>
    </dgm:pt>
    <dgm:pt modelId="{B27FBF04-8AF2-49EE-8F39-09039BC0DB0B}" type="pres">
      <dgm:prSet presAssocID="{405C377D-78CC-4B82-9D57-51CF23EF0041}" presName="dummy3b" presStyleCnt="0"/>
      <dgm:spPr/>
    </dgm:pt>
    <dgm:pt modelId="{77F9B915-EA77-44AD-A170-A64A633D8E4D}" type="pres">
      <dgm:prSet presAssocID="{405C377D-78CC-4B82-9D57-51CF23EF004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99CE0E1-0781-4CD3-B91D-089F52A9577D}" type="pres">
      <dgm:prSet presAssocID="{DD1A7411-D05F-401A-83C9-38A7C38DB3BD}" presName="arrowWedge1" presStyleLbl="fgSibTrans2D1" presStyleIdx="0" presStyleCnt="3"/>
      <dgm:spPr>
        <a:solidFill>
          <a:schemeClr val="accent1"/>
        </a:solidFill>
      </dgm:spPr>
    </dgm:pt>
    <dgm:pt modelId="{0C8D95E6-C2AE-4A4E-A414-2D5E563059D5}" type="pres">
      <dgm:prSet presAssocID="{962E9FDF-E808-4589-B0C4-4780D80DDB57}" presName="arrowWedge2" presStyleLbl="fgSibTrans2D1" presStyleIdx="1" presStyleCnt="3"/>
      <dgm:spPr>
        <a:solidFill>
          <a:schemeClr val="accent5"/>
        </a:solidFill>
      </dgm:spPr>
    </dgm:pt>
    <dgm:pt modelId="{B64B3AFB-580A-47CB-9102-9E6E83666C20}" type="pres">
      <dgm:prSet presAssocID="{17801411-F4DC-4F6E-A932-29BCDED69595}" presName="arrowWedge3" presStyleLbl="fgSibTrans2D1" presStyleIdx="2" presStyleCnt="3"/>
      <dgm:spPr>
        <a:solidFill>
          <a:schemeClr val="accent5"/>
        </a:solidFill>
      </dgm:spPr>
    </dgm:pt>
  </dgm:ptLst>
  <dgm:cxnLst>
    <dgm:cxn modelId="{6D90EA0F-323E-4343-BDA9-890F2EEC33DA}" type="presOf" srcId="{9A884E54-0C3F-4B25-96CA-EA16D7C03C29}" destId="{51274962-6FD2-44BF-BA89-27F3A7E402CF}" srcOrd="0" destOrd="0" presId="urn:microsoft.com/office/officeart/2005/8/layout/cycle8"/>
    <dgm:cxn modelId="{BBDCA510-96DC-4043-9BB2-A7677DFDB24A}" type="presOf" srcId="{B5B2EAFD-FA20-4EC6-B8F1-59333DFEA97C}" destId="{77F9B915-EA77-44AD-A170-A64A633D8E4D}" srcOrd="1" destOrd="0" presId="urn:microsoft.com/office/officeart/2005/8/layout/cycle8"/>
    <dgm:cxn modelId="{8AEFF61E-0A5D-4873-9057-DE5D2C2E80E0}" srcId="{405C377D-78CC-4B82-9D57-51CF23EF0041}" destId="{9A884E54-0C3F-4B25-96CA-EA16D7C03C29}" srcOrd="0" destOrd="0" parTransId="{63CECFC6-6D21-438F-8E8A-6B9560115B3E}" sibTransId="{DD1A7411-D05F-401A-83C9-38A7C38DB3BD}"/>
    <dgm:cxn modelId="{4FF61528-A698-4A7C-9ECB-B172E58020D7}" type="presOf" srcId="{405C377D-78CC-4B82-9D57-51CF23EF0041}" destId="{599EAE5D-967E-4F1A-A035-666642692B21}" srcOrd="0" destOrd="0" presId="urn:microsoft.com/office/officeart/2005/8/layout/cycle8"/>
    <dgm:cxn modelId="{E1715D3E-3C12-41C8-A66D-4B909404FECE}" srcId="{405C377D-78CC-4B82-9D57-51CF23EF0041}" destId="{B5B2EAFD-FA20-4EC6-B8F1-59333DFEA97C}" srcOrd="2" destOrd="0" parTransId="{81DE5C05-F419-4980-B099-9BA598D02F9B}" sibTransId="{17801411-F4DC-4F6E-A932-29BCDED69595}"/>
    <dgm:cxn modelId="{8377CD86-1C66-4218-883C-FF3C46F59E9F}" srcId="{405C377D-78CC-4B82-9D57-51CF23EF0041}" destId="{03B63CF1-1382-4E22-921B-32F46A76744A}" srcOrd="1" destOrd="0" parTransId="{FC13BB63-0829-41AD-8CC6-9C44DC35F105}" sibTransId="{962E9FDF-E808-4589-B0C4-4780D80DDB57}"/>
    <dgm:cxn modelId="{6604C395-AF33-44B6-98DD-B73783D33A0E}" type="presOf" srcId="{9A884E54-0C3F-4B25-96CA-EA16D7C03C29}" destId="{BAB834EB-4A7B-4823-A90C-05A23F5A0AA8}" srcOrd="1" destOrd="0" presId="urn:microsoft.com/office/officeart/2005/8/layout/cycle8"/>
    <dgm:cxn modelId="{416F3BC5-B221-47D8-9862-AAE950D3EE56}" type="presOf" srcId="{03B63CF1-1382-4E22-921B-32F46A76744A}" destId="{A82E92EA-0E29-4058-BE81-2B25598FEBA6}" srcOrd="1" destOrd="0" presId="urn:microsoft.com/office/officeart/2005/8/layout/cycle8"/>
    <dgm:cxn modelId="{A4CED1C7-4E2A-43CB-B7FB-49DFAA609223}" type="presOf" srcId="{B5B2EAFD-FA20-4EC6-B8F1-59333DFEA97C}" destId="{87C25278-73C3-44FC-B25B-A805B2E7CDD8}" srcOrd="0" destOrd="0" presId="urn:microsoft.com/office/officeart/2005/8/layout/cycle8"/>
    <dgm:cxn modelId="{FB4F92E9-CACE-476F-B9BE-45C226B6FEE5}" type="presOf" srcId="{03B63CF1-1382-4E22-921B-32F46A76744A}" destId="{65C500C0-4258-41D1-B55D-E928F3FA89B4}" srcOrd="0" destOrd="0" presId="urn:microsoft.com/office/officeart/2005/8/layout/cycle8"/>
    <dgm:cxn modelId="{BAE9938F-176D-4745-974C-118F43461280}" type="presParOf" srcId="{599EAE5D-967E-4F1A-A035-666642692B21}" destId="{51274962-6FD2-44BF-BA89-27F3A7E402CF}" srcOrd="0" destOrd="0" presId="urn:microsoft.com/office/officeart/2005/8/layout/cycle8"/>
    <dgm:cxn modelId="{7C835F79-5C09-4CC5-B39C-DD096E5180EE}" type="presParOf" srcId="{599EAE5D-967E-4F1A-A035-666642692B21}" destId="{D53F9AE3-A0EC-4FB0-B360-9EA97F395157}" srcOrd="1" destOrd="0" presId="urn:microsoft.com/office/officeart/2005/8/layout/cycle8"/>
    <dgm:cxn modelId="{D2773CE2-B9B7-4F5D-B58F-6DD235B0D9D4}" type="presParOf" srcId="{599EAE5D-967E-4F1A-A035-666642692B21}" destId="{32B9DF54-A56A-4C54-A432-D5100993B979}" srcOrd="2" destOrd="0" presId="urn:microsoft.com/office/officeart/2005/8/layout/cycle8"/>
    <dgm:cxn modelId="{28605D85-994D-47B2-A8B4-D34A65592914}" type="presParOf" srcId="{599EAE5D-967E-4F1A-A035-666642692B21}" destId="{BAB834EB-4A7B-4823-A90C-05A23F5A0AA8}" srcOrd="3" destOrd="0" presId="urn:microsoft.com/office/officeart/2005/8/layout/cycle8"/>
    <dgm:cxn modelId="{0745E47C-FB8F-4603-B3F1-C4D21CF09925}" type="presParOf" srcId="{599EAE5D-967E-4F1A-A035-666642692B21}" destId="{65C500C0-4258-41D1-B55D-E928F3FA89B4}" srcOrd="4" destOrd="0" presId="urn:microsoft.com/office/officeart/2005/8/layout/cycle8"/>
    <dgm:cxn modelId="{13293E94-0B8C-4B92-901B-380F24796C2B}" type="presParOf" srcId="{599EAE5D-967E-4F1A-A035-666642692B21}" destId="{B31DDFFB-3217-4EBB-A353-C6A6788DE0C3}" srcOrd="5" destOrd="0" presId="urn:microsoft.com/office/officeart/2005/8/layout/cycle8"/>
    <dgm:cxn modelId="{F67D67F9-7038-46C2-9D00-870C54E880BA}" type="presParOf" srcId="{599EAE5D-967E-4F1A-A035-666642692B21}" destId="{8DE0F024-E07F-46BD-8B32-F1398A1A9241}" srcOrd="6" destOrd="0" presId="urn:microsoft.com/office/officeart/2005/8/layout/cycle8"/>
    <dgm:cxn modelId="{4A3C5676-0A62-4A1D-B01C-C6A7A621B9F6}" type="presParOf" srcId="{599EAE5D-967E-4F1A-A035-666642692B21}" destId="{A82E92EA-0E29-4058-BE81-2B25598FEBA6}" srcOrd="7" destOrd="0" presId="urn:microsoft.com/office/officeart/2005/8/layout/cycle8"/>
    <dgm:cxn modelId="{8BCF6D05-3F19-4505-A0AD-D4D31E83BA18}" type="presParOf" srcId="{599EAE5D-967E-4F1A-A035-666642692B21}" destId="{87C25278-73C3-44FC-B25B-A805B2E7CDD8}" srcOrd="8" destOrd="0" presId="urn:microsoft.com/office/officeart/2005/8/layout/cycle8"/>
    <dgm:cxn modelId="{5B21070D-830D-4102-95F0-90DA61AB5FC0}" type="presParOf" srcId="{599EAE5D-967E-4F1A-A035-666642692B21}" destId="{3597C15F-42C9-42F9-B740-8938CB5F8BC5}" srcOrd="9" destOrd="0" presId="urn:microsoft.com/office/officeart/2005/8/layout/cycle8"/>
    <dgm:cxn modelId="{BEBA20D4-ABA1-4EA3-9F53-48C2DEA343E6}" type="presParOf" srcId="{599EAE5D-967E-4F1A-A035-666642692B21}" destId="{B27FBF04-8AF2-49EE-8F39-09039BC0DB0B}" srcOrd="10" destOrd="0" presId="urn:microsoft.com/office/officeart/2005/8/layout/cycle8"/>
    <dgm:cxn modelId="{38BB82F6-D13D-4939-A365-BADB9F0C4D4E}" type="presParOf" srcId="{599EAE5D-967E-4F1A-A035-666642692B21}" destId="{77F9B915-EA77-44AD-A170-A64A633D8E4D}" srcOrd="11" destOrd="0" presId="urn:microsoft.com/office/officeart/2005/8/layout/cycle8"/>
    <dgm:cxn modelId="{DD584C11-2072-4258-87D2-BDD82A685D04}" type="presParOf" srcId="{599EAE5D-967E-4F1A-A035-666642692B21}" destId="{E99CE0E1-0781-4CD3-B91D-089F52A9577D}" srcOrd="12" destOrd="0" presId="urn:microsoft.com/office/officeart/2005/8/layout/cycle8"/>
    <dgm:cxn modelId="{B5D905E5-6758-45CB-9EFF-2657775B2F65}" type="presParOf" srcId="{599EAE5D-967E-4F1A-A035-666642692B21}" destId="{0C8D95E6-C2AE-4A4E-A414-2D5E563059D5}" srcOrd="13" destOrd="0" presId="urn:microsoft.com/office/officeart/2005/8/layout/cycle8"/>
    <dgm:cxn modelId="{33703F89-1EBA-44BB-8BD0-9DBBDA93C2D1}" type="presParOf" srcId="{599EAE5D-967E-4F1A-A035-666642692B21}" destId="{B64B3AFB-580A-47CB-9102-9E6E83666C20}" srcOrd="14" destOrd="0" presId="urn:microsoft.com/office/officeart/2005/8/layout/cycle8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74962-6FD2-44BF-BA89-27F3A7E402CF}">
      <dsp:nvSpPr>
        <dsp:cNvPr id="0" name=""/>
        <dsp:cNvSpPr/>
      </dsp:nvSpPr>
      <dsp:spPr>
        <a:xfrm>
          <a:off x="320209" y="87934"/>
          <a:ext cx="1136389" cy="1136389"/>
        </a:xfrm>
        <a:prstGeom prst="pie">
          <a:avLst>
            <a:gd name="adj1" fmla="val 16200000"/>
            <a:gd name="adj2" fmla="val 1800000"/>
          </a:avLst>
        </a:prstGeom>
        <a:solidFill>
          <a:schemeClr val="accent6"/>
        </a:solidFill>
        <a:ln w="1079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solidFill>
              <a:schemeClr val="accent1"/>
            </a:solidFill>
          </a:endParaRPr>
        </a:p>
      </dsp:txBody>
      <dsp:txXfrm>
        <a:off x="919113" y="328741"/>
        <a:ext cx="405853" cy="338211"/>
      </dsp:txXfrm>
    </dsp:sp>
    <dsp:sp modelId="{65C500C0-4258-41D1-B55D-E928F3FA89B4}">
      <dsp:nvSpPr>
        <dsp:cNvPr id="0" name=""/>
        <dsp:cNvSpPr/>
      </dsp:nvSpPr>
      <dsp:spPr>
        <a:xfrm>
          <a:off x="296805" y="128520"/>
          <a:ext cx="1136389" cy="1136389"/>
        </a:xfrm>
        <a:prstGeom prst="pie">
          <a:avLst>
            <a:gd name="adj1" fmla="val 1800000"/>
            <a:gd name="adj2" fmla="val 9000000"/>
          </a:avLst>
        </a:prstGeom>
        <a:solidFill>
          <a:schemeClr val="accent6"/>
        </a:solidFill>
        <a:ln w="1079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solidFill>
              <a:schemeClr val="accent1"/>
            </a:solidFill>
          </a:endParaRPr>
        </a:p>
      </dsp:txBody>
      <dsp:txXfrm>
        <a:off x="567374" y="865820"/>
        <a:ext cx="608780" cy="297625"/>
      </dsp:txXfrm>
    </dsp:sp>
    <dsp:sp modelId="{87C25278-73C3-44FC-B25B-A805B2E7CDD8}">
      <dsp:nvSpPr>
        <dsp:cNvPr id="0" name=""/>
        <dsp:cNvSpPr/>
      </dsp:nvSpPr>
      <dsp:spPr>
        <a:xfrm>
          <a:off x="273400" y="87934"/>
          <a:ext cx="1136389" cy="1136389"/>
        </a:xfrm>
        <a:prstGeom prst="pie">
          <a:avLst>
            <a:gd name="adj1" fmla="val 9000000"/>
            <a:gd name="adj2" fmla="val 16200000"/>
          </a:avLst>
        </a:prstGeom>
        <a:solidFill>
          <a:schemeClr val="accent6"/>
        </a:solidFill>
        <a:ln w="1079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solidFill>
              <a:schemeClr val="accent1"/>
            </a:solidFill>
          </a:endParaRPr>
        </a:p>
      </dsp:txBody>
      <dsp:txXfrm>
        <a:off x="405032" y="328741"/>
        <a:ext cx="405853" cy="338211"/>
      </dsp:txXfrm>
    </dsp:sp>
    <dsp:sp modelId="{E99CE0E1-0781-4CD3-B91D-089F52A9577D}">
      <dsp:nvSpPr>
        <dsp:cNvPr id="0" name=""/>
        <dsp:cNvSpPr/>
      </dsp:nvSpPr>
      <dsp:spPr>
        <a:xfrm>
          <a:off x="249955" y="17586"/>
          <a:ext cx="1277085" cy="127708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D95E6-C2AE-4A4E-A414-2D5E563059D5}">
      <dsp:nvSpPr>
        <dsp:cNvPr id="0" name=""/>
        <dsp:cNvSpPr/>
      </dsp:nvSpPr>
      <dsp:spPr>
        <a:xfrm>
          <a:off x="226457" y="58100"/>
          <a:ext cx="1277085" cy="127708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B3AFB-580A-47CB-9102-9E6E83666C20}">
      <dsp:nvSpPr>
        <dsp:cNvPr id="0" name=""/>
        <dsp:cNvSpPr/>
      </dsp:nvSpPr>
      <dsp:spPr>
        <a:xfrm>
          <a:off x="202959" y="17586"/>
          <a:ext cx="1277085" cy="127708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74962-6FD2-44BF-BA89-27F3A7E402CF}">
      <dsp:nvSpPr>
        <dsp:cNvPr id="0" name=""/>
        <dsp:cNvSpPr/>
      </dsp:nvSpPr>
      <dsp:spPr>
        <a:xfrm>
          <a:off x="320209" y="87934"/>
          <a:ext cx="1136389" cy="1136389"/>
        </a:xfrm>
        <a:prstGeom prst="pie">
          <a:avLst>
            <a:gd name="adj1" fmla="val 16200000"/>
            <a:gd name="adj2" fmla="val 1800000"/>
          </a:avLst>
        </a:prstGeom>
        <a:solidFill>
          <a:schemeClr val="accent6"/>
        </a:solidFill>
        <a:ln w="1079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solidFill>
              <a:schemeClr val="accent1"/>
            </a:solidFill>
          </a:endParaRPr>
        </a:p>
      </dsp:txBody>
      <dsp:txXfrm>
        <a:off x="919113" y="328741"/>
        <a:ext cx="405853" cy="338211"/>
      </dsp:txXfrm>
    </dsp:sp>
    <dsp:sp modelId="{65C500C0-4258-41D1-B55D-E928F3FA89B4}">
      <dsp:nvSpPr>
        <dsp:cNvPr id="0" name=""/>
        <dsp:cNvSpPr/>
      </dsp:nvSpPr>
      <dsp:spPr>
        <a:xfrm>
          <a:off x="296805" y="128520"/>
          <a:ext cx="1136389" cy="1136389"/>
        </a:xfrm>
        <a:prstGeom prst="pie">
          <a:avLst>
            <a:gd name="adj1" fmla="val 1800000"/>
            <a:gd name="adj2" fmla="val 9000000"/>
          </a:avLst>
        </a:prstGeom>
        <a:solidFill>
          <a:schemeClr val="accent6"/>
        </a:solidFill>
        <a:ln w="1079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solidFill>
              <a:schemeClr val="accent1"/>
            </a:solidFill>
          </a:endParaRPr>
        </a:p>
      </dsp:txBody>
      <dsp:txXfrm>
        <a:off x="567374" y="865820"/>
        <a:ext cx="608780" cy="297625"/>
      </dsp:txXfrm>
    </dsp:sp>
    <dsp:sp modelId="{87C25278-73C3-44FC-B25B-A805B2E7CDD8}">
      <dsp:nvSpPr>
        <dsp:cNvPr id="0" name=""/>
        <dsp:cNvSpPr/>
      </dsp:nvSpPr>
      <dsp:spPr>
        <a:xfrm>
          <a:off x="273400" y="87934"/>
          <a:ext cx="1136389" cy="1136389"/>
        </a:xfrm>
        <a:prstGeom prst="pie">
          <a:avLst>
            <a:gd name="adj1" fmla="val 9000000"/>
            <a:gd name="adj2" fmla="val 16200000"/>
          </a:avLst>
        </a:prstGeom>
        <a:solidFill>
          <a:schemeClr val="accent6"/>
        </a:solidFill>
        <a:ln w="1079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solidFill>
              <a:schemeClr val="accent1"/>
            </a:solidFill>
          </a:endParaRPr>
        </a:p>
      </dsp:txBody>
      <dsp:txXfrm>
        <a:off x="405032" y="328741"/>
        <a:ext cx="405853" cy="338211"/>
      </dsp:txXfrm>
    </dsp:sp>
    <dsp:sp modelId="{E99CE0E1-0781-4CD3-B91D-089F52A9577D}">
      <dsp:nvSpPr>
        <dsp:cNvPr id="0" name=""/>
        <dsp:cNvSpPr/>
      </dsp:nvSpPr>
      <dsp:spPr>
        <a:xfrm>
          <a:off x="249955" y="17586"/>
          <a:ext cx="1277085" cy="127708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D95E6-C2AE-4A4E-A414-2D5E563059D5}">
      <dsp:nvSpPr>
        <dsp:cNvPr id="0" name=""/>
        <dsp:cNvSpPr/>
      </dsp:nvSpPr>
      <dsp:spPr>
        <a:xfrm>
          <a:off x="226457" y="58100"/>
          <a:ext cx="1277085" cy="127708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B3AFB-580A-47CB-9102-9E6E83666C20}">
      <dsp:nvSpPr>
        <dsp:cNvPr id="0" name=""/>
        <dsp:cNvSpPr/>
      </dsp:nvSpPr>
      <dsp:spPr>
        <a:xfrm>
          <a:off x="202959" y="17586"/>
          <a:ext cx="1277085" cy="127708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74962-6FD2-44BF-BA89-27F3A7E402CF}">
      <dsp:nvSpPr>
        <dsp:cNvPr id="0" name=""/>
        <dsp:cNvSpPr/>
      </dsp:nvSpPr>
      <dsp:spPr>
        <a:xfrm>
          <a:off x="320209" y="87934"/>
          <a:ext cx="1136389" cy="1136389"/>
        </a:xfrm>
        <a:prstGeom prst="pie">
          <a:avLst>
            <a:gd name="adj1" fmla="val 16200000"/>
            <a:gd name="adj2" fmla="val 1800000"/>
          </a:avLst>
        </a:prstGeom>
        <a:solidFill>
          <a:schemeClr val="accent6"/>
        </a:solidFill>
        <a:ln w="1079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solidFill>
              <a:schemeClr val="accent1"/>
            </a:solidFill>
          </a:endParaRPr>
        </a:p>
      </dsp:txBody>
      <dsp:txXfrm>
        <a:off x="919113" y="328741"/>
        <a:ext cx="405853" cy="338211"/>
      </dsp:txXfrm>
    </dsp:sp>
    <dsp:sp modelId="{65C500C0-4258-41D1-B55D-E928F3FA89B4}">
      <dsp:nvSpPr>
        <dsp:cNvPr id="0" name=""/>
        <dsp:cNvSpPr/>
      </dsp:nvSpPr>
      <dsp:spPr>
        <a:xfrm>
          <a:off x="296805" y="128520"/>
          <a:ext cx="1136389" cy="1136389"/>
        </a:xfrm>
        <a:prstGeom prst="pie">
          <a:avLst>
            <a:gd name="adj1" fmla="val 1800000"/>
            <a:gd name="adj2" fmla="val 9000000"/>
          </a:avLst>
        </a:prstGeom>
        <a:solidFill>
          <a:schemeClr val="accent6"/>
        </a:solidFill>
        <a:ln w="1079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solidFill>
              <a:schemeClr val="accent1"/>
            </a:solidFill>
          </a:endParaRPr>
        </a:p>
      </dsp:txBody>
      <dsp:txXfrm>
        <a:off x="567374" y="865820"/>
        <a:ext cx="608780" cy="297625"/>
      </dsp:txXfrm>
    </dsp:sp>
    <dsp:sp modelId="{87C25278-73C3-44FC-B25B-A805B2E7CDD8}">
      <dsp:nvSpPr>
        <dsp:cNvPr id="0" name=""/>
        <dsp:cNvSpPr/>
      </dsp:nvSpPr>
      <dsp:spPr>
        <a:xfrm>
          <a:off x="273400" y="87934"/>
          <a:ext cx="1136389" cy="1136389"/>
        </a:xfrm>
        <a:prstGeom prst="pie">
          <a:avLst>
            <a:gd name="adj1" fmla="val 9000000"/>
            <a:gd name="adj2" fmla="val 16200000"/>
          </a:avLst>
        </a:prstGeom>
        <a:solidFill>
          <a:schemeClr val="accent6"/>
        </a:solidFill>
        <a:ln w="1079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solidFill>
              <a:schemeClr val="accent1"/>
            </a:solidFill>
          </a:endParaRPr>
        </a:p>
      </dsp:txBody>
      <dsp:txXfrm>
        <a:off x="405032" y="328741"/>
        <a:ext cx="405853" cy="338211"/>
      </dsp:txXfrm>
    </dsp:sp>
    <dsp:sp modelId="{E99CE0E1-0781-4CD3-B91D-089F52A9577D}">
      <dsp:nvSpPr>
        <dsp:cNvPr id="0" name=""/>
        <dsp:cNvSpPr/>
      </dsp:nvSpPr>
      <dsp:spPr>
        <a:xfrm>
          <a:off x="249955" y="17586"/>
          <a:ext cx="1277085" cy="127708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D95E6-C2AE-4A4E-A414-2D5E563059D5}">
      <dsp:nvSpPr>
        <dsp:cNvPr id="0" name=""/>
        <dsp:cNvSpPr/>
      </dsp:nvSpPr>
      <dsp:spPr>
        <a:xfrm>
          <a:off x="226457" y="58100"/>
          <a:ext cx="1277085" cy="127708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B3AFB-580A-47CB-9102-9E6E83666C20}">
      <dsp:nvSpPr>
        <dsp:cNvPr id="0" name=""/>
        <dsp:cNvSpPr/>
      </dsp:nvSpPr>
      <dsp:spPr>
        <a:xfrm>
          <a:off x="202959" y="17586"/>
          <a:ext cx="1277085" cy="127708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CDF21-B25A-44C4-909C-9D083174A76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E918C-EAF7-41FB-9583-ECB798C64D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0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4/11/2019 6:48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53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77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E918C-EAF7-41FB-9583-ECB798C64DB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428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4/11/2019 6:49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717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4/11/2019 6:49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386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404C34-49BC-4A24-BDF4-597BB41CB7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442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404C34-49BC-4A24-BDF4-597BB41CB7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43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404C34-49BC-4A24-BDF4-597BB41CB7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099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E918C-EAF7-41FB-9583-ECB798C64DB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26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6544-4CA9-4B97-B6B1-1D3F93028F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0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228BF-9521-4230-8920-49A2A03F61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6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E918C-EAF7-41FB-9583-ECB798C64DB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62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4E793A-18CA-4821-8146-3459784A12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796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DC60F-2DFA-463B-AD94-AAE776F3C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1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0C86A-B365-4C6C-881D-14DBC5DBBC4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4/11/2019 6:48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62970-F105-42EE-B277-8EC651B80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485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4/11/2019 6:48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4/11/2019 6:48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126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4/11/2019 6:48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850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4/11/2019 6:48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4C2B0-639A-4B5A-B379-AE3B2E7C3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75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0484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11173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225190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22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0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451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6083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397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21860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2"/>
          </p:nvPr>
        </p:nvSpPr>
        <p:spPr>
          <a:xfrm>
            <a:off x="768096" y="4251271"/>
            <a:ext cx="10655808" cy="48638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213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422E8B4-9D43-C540-B39F-D906FFDDCD2B}" type="datetime4">
              <a:rPr lang="en-US" smtClean="0"/>
              <a:pPr/>
              <a:t>April 11, 2019</a:t>
            </a:fld>
            <a:endParaRPr lang="en-US" dirty="0"/>
          </a:p>
        </p:txBody>
      </p:sp>
      <p:sp>
        <p:nvSpPr>
          <p:cNvPr id="7" name="Title 17"/>
          <p:cNvSpPr>
            <a:spLocks noGrp="1"/>
          </p:cNvSpPr>
          <p:nvPr>
            <p:ph type="title" hasCustomPrompt="1"/>
          </p:nvPr>
        </p:nvSpPr>
        <p:spPr>
          <a:xfrm>
            <a:off x="768096" y="2138001"/>
            <a:ext cx="10655808" cy="1141943"/>
          </a:xfrm>
          <a:prstGeom prst="rect">
            <a:avLst/>
          </a:prstGeom>
        </p:spPr>
        <p:txBody>
          <a:bodyPr vert="horz" lIns="0" tIns="45720" rIns="0" bIns="45720" anchor="b"/>
          <a:lstStyle>
            <a:lvl1pPr marL="0" marR="0" indent="0" algn="l" defTabSz="54392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73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768352" y="3279295"/>
            <a:ext cx="10655553" cy="971975"/>
          </a:xfrm>
          <a:prstGeom prst="rect">
            <a:avLst/>
          </a:prstGeom>
        </p:spPr>
        <p:txBody>
          <a:bodyPr lIns="0" tIns="45720" rIns="0" bIns="45720"/>
          <a:lstStyle>
            <a:lvl1pPr marL="407948" marR="0" indent="-407948" algn="l" defTabSz="54392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98">
                <a:solidFill>
                  <a:schemeClr val="bg2"/>
                </a:solidFill>
              </a:defRPr>
            </a:lvl1pPr>
            <a:lvl2pPr marL="543928" indent="0">
              <a:buFontTx/>
              <a:buNone/>
              <a:defRPr/>
            </a:lvl2pPr>
            <a:lvl3pPr marL="1087859" indent="0">
              <a:buFontTx/>
              <a:buNone/>
              <a:defRPr/>
            </a:lvl3pPr>
            <a:lvl4pPr marL="1631788" indent="0">
              <a:buFontTx/>
              <a:buNone/>
              <a:defRPr/>
            </a:lvl4pPr>
            <a:lvl5pPr marL="2175716" indent="0">
              <a:buFontTx/>
              <a:buNone/>
              <a:defRPr/>
            </a:lvl5pPr>
          </a:lstStyle>
          <a:p>
            <a:pPr marL="0" marR="0" lvl="0" indent="0" algn="l" defTabSz="54392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5199" y="5467824"/>
            <a:ext cx="4108704" cy="6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8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607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E02B-7B30-4337-9B1E-95581D5FA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29" y="230669"/>
            <a:ext cx="11504375" cy="98756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8756FC4-7E7D-45AF-86EC-83BBC47D2C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90" y="772240"/>
            <a:ext cx="11503025" cy="445996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662260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and Gradient Icon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9B54-83A1-409D-8F13-B5981C0FC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31" y="230665"/>
            <a:ext cx="11504375" cy="98853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F78B-2B5A-4C16-A430-C31632D0AA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4730" y="1449626"/>
            <a:ext cx="5560775" cy="4341576"/>
          </a:xfrm>
          <a:prstGeom prst="rect">
            <a:avLst/>
          </a:prstGeom>
          <a:solidFill>
            <a:srgbClr val="071E44"/>
          </a:solidFill>
        </p:spPr>
        <p:txBody>
          <a:bodyPr lIns="122516" tIns="1041379" rIns="122516" bIns="122516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6503" y="1449626"/>
            <a:ext cx="5562599" cy="43415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82E6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9D95F2-D39B-4D5A-B198-8958A263A1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90" y="772243"/>
            <a:ext cx="11503025" cy="446961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610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453379F-F1BB-486E-A2EA-F7E8FCE5E0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3" y="1450332"/>
            <a:ext cx="5562599" cy="4340870"/>
          </a:xfrm>
          <a:prstGeom prst="rect">
            <a:avLst/>
          </a:prstGeom>
          <a:pattFill prst="wdUp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C9B54-83A1-409D-8F13-B5981C0FC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31" y="230665"/>
            <a:ext cx="11504375" cy="98853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F78B-2B5A-4C16-A430-C31632D0AA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4730" y="1450687"/>
            <a:ext cx="5560775" cy="434051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82E6"/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E2BEBA4-6D13-4015-BD20-D00A672774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90" y="772243"/>
            <a:ext cx="11503025" cy="446961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28279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 an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9B54-83A1-409D-8F13-B5981C0FC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31" y="230665"/>
            <a:ext cx="11504375" cy="98853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F78B-2B5A-4C16-A430-C31632D0AA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4727" y="1998463"/>
            <a:ext cx="3575304" cy="3792740"/>
          </a:xfrm>
          <a:prstGeom prst="rect">
            <a:avLst/>
          </a:prstGeom>
          <a:solidFill>
            <a:srgbClr val="EBEBEB"/>
          </a:solidFill>
        </p:spPr>
        <p:txBody>
          <a:bodyPr lIns="122516" tIns="122516" rIns="122516" bIns="122516"/>
          <a:lstStyle>
            <a:lvl1pPr>
              <a:defRPr sz="1465" b="0">
                <a:solidFill>
                  <a:srgbClr val="0082E6"/>
                </a:solidFill>
              </a:defRPr>
            </a:lvl1pPr>
            <a:lvl2pPr>
              <a:defRPr sz="1465"/>
            </a:lvl2pPr>
            <a:lvl3pPr>
              <a:defRPr sz="1465"/>
            </a:lvl3pPr>
            <a:lvl4pPr>
              <a:defRPr sz="1332"/>
            </a:lvl4pPr>
            <a:lvl5pPr>
              <a:defRPr sz="1066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493" y="1998463"/>
            <a:ext cx="3575304" cy="3792740"/>
          </a:xfrm>
          <a:prstGeom prst="rect">
            <a:avLst/>
          </a:prstGeom>
          <a:solidFill>
            <a:srgbClr val="EBEBEB"/>
          </a:solidFill>
        </p:spPr>
        <p:txBody>
          <a:bodyPr lIns="122516" tIns="122516" rIns="122516" bIns="122516"/>
          <a:lstStyle>
            <a:lvl1pPr>
              <a:defRPr sz="1465" b="0">
                <a:solidFill>
                  <a:srgbClr val="0082E6"/>
                </a:solidFill>
              </a:defRPr>
            </a:lvl1pPr>
            <a:lvl2pPr>
              <a:defRPr sz="1465"/>
            </a:lvl2pPr>
            <a:lvl3pPr>
              <a:defRPr sz="1465"/>
            </a:lvl3pPr>
            <a:lvl4pPr>
              <a:defRPr sz="1332"/>
            </a:lvl4pPr>
            <a:lvl5pPr>
              <a:defRPr sz="1066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2C1A99D-71BC-422A-B7D8-8401EFD2A531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274259" y="1998463"/>
            <a:ext cx="3575304" cy="3792740"/>
          </a:xfrm>
          <a:prstGeom prst="rect">
            <a:avLst/>
          </a:prstGeom>
          <a:solidFill>
            <a:srgbClr val="EBEBEB"/>
          </a:solidFill>
        </p:spPr>
        <p:txBody>
          <a:bodyPr lIns="122516" tIns="122516" rIns="122516" bIns="122516"/>
          <a:lstStyle>
            <a:lvl1pPr>
              <a:defRPr sz="1465" b="0">
                <a:solidFill>
                  <a:srgbClr val="0082E6"/>
                </a:solidFill>
              </a:defRPr>
            </a:lvl1pPr>
            <a:lvl2pPr>
              <a:defRPr sz="1465"/>
            </a:lvl2pPr>
            <a:lvl3pPr>
              <a:defRPr sz="1465"/>
            </a:lvl3pPr>
            <a:lvl4pPr>
              <a:defRPr sz="1332"/>
            </a:lvl4pPr>
            <a:lvl5pPr>
              <a:defRPr sz="1066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CCF79F6-4B07-4C93-BA60-90609D863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191" y="1449822"/>
            <a:ext cx="3573839" cy="548640"/>
          </a:xfrm>
          <a:prstGeom prst="rect">
            <a:avLst/>
          </a:prstGeom>
          <a:solidFill>
            <a:schemeClr val="accent2"/>
          </a:solidFill>
        </p:spPr>
        <p:txBody>
          <a:bodyPr lIns="122516" tIns="85761" rIns="122516" bIns="85761" anchor="ctr" anchorCtr="0"/>
          <a:lstStyle>
            <a:lvl1pPr>
              <a:defRPr lang="en-US" sz="1465" b="1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FBC28C4-0B4B-4119-A131-E5EA75524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0957" y="1449822"/>
            <a:ext cx="3573839" cy="548640"/>
          </a:xfrm>
          <a:prstGeom prst="rect">
            <a:avLst/>
          </a:prstGeom>
          <a:solidFill>
            <a:schemeClr val="accent1"/>
          </a:solidFill>
        </p:spPr>
        <p:txBody>
          <a:bodyPr lIns="122516" tIns="85761" rIns="122516" bIns="85761" anchor="ctr" anchorCtr="0"/>
          <a:lstStyle>
            <a:lvl1pPr>
              <a:defRPr lang="en-US" sz="1465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0195AF3-63CD-4301-82E7-96A2ED9339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5723" y="1449822"/>
            <a:ext cx="3573839" cy="548640"/>
          </a:xfrm>
          <a:prstGeom prst="rect">
            <a:avLst/>
          </a:prstGeom>
          <a:solidFill>
            <a:srgbClr val="14AAB4"/>
          </a:solidFill>
        </p:spPr>
        <p:txBody>
          <a:bodyPr lIns="122516" tIns="85761" rIns="122516" bIns="85761" anchor="ctr" anchorCtr="0"/>
          <a:lstStyle>
            <a:lvl1pPr>
              <a:defRPr lang="en-US" sz="1465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1259252-5FA0-4082-80C0-6898D9E96D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90" y="772243"/>
            <a:ext cx="11503025" cy="446961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3065568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9B54-83A1-409D-8F13-B5981C0FC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31" y="230665"/>
            <a:ext cx="11504375" cy="98853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8681" y="1447804"/>
            <a:ext cx="5562599" cy="4343401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82E6"/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CB0CF6-A215-4F26-A6F0-6F3057F0F2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90" y="772243"/>
            <a:ext cx="11503025" cy="446961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49446" y="1443652"/>
            <a:ext cx="5562599" cy="4343401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rgbClr val="0082E6"/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0855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2AC6-8AAE-4F86-91E6-1C52491A1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31" y="230665"/>
            <a:ext cx="11504375" cy="987571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111F43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A077B7-F777-4710-9A8C-1B5798A2EA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90" y="772240"/>
            <a:ext cx="11503025" cy="445996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49446" y="1443652"/>
            <a:ext cx="5562599" cy="4343401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82E6"/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9822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2AC6-8AAE-4F86-91E6-1C52491A1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29" y="230669"/>
            <a:ext cx="11504375" cy="98756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49446" y="1443652"/>
            <a:ext cx="5562599" cy="4343401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rgbClr val="0082E6"/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71289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9_Title and Content">
    <p:bg>
      <p:bgPr>
        <a:solidFill>
          <a:srgbClr val="001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930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userDrawn="1">
  <p:cSld name="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7DA97-C0B7-654C-A141-281C1F12C53A}"/>
              </a:ext>
            </a:extLst>
          </p:cNvPr>
          <p:cNvSpPr txBox="1"/>
          <p:nvPr userDrawn="1"/>
        </p:nvSpPr>
        <p:spPr>
          <a:xfrm>
            <a:off x="1048420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Event 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9416F-0C06-C146-AA67-8FF21C84C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1567" y="5375645"/>
            <a:ext cx="1920000" cy="3984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B755377-C53D-AB47-9CC3-FCA27EAAD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74565" y="4386603"/>
            <a:ext cx="1920000" cy="9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C9CAE-3B52-1D4B-840E-5EC06CBD498A}"/>
              </a:ext>
            </a:extLst>
          </p:cNvPr>
          <p:cNvSpPr txBox="1"/>
          <p:nvPr userDrawn="1"/>
        </p:nvSpPr>
        <p:spPr>
          <a:xfrm>
            <a:off x="5117803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840E1-FCF5-894F-BF7F-8A9A5C423AD7}"/>
              </a:ext>
            </a:extLst>
          </p:cNvPr>
          <p:cNvSpPr txBox="1"/>
          <p:nvPr userDrawn="1"/>
        </p:nvSpPr>
        <p:spPr>
          <a:xfrm>
            <a:off x="8977257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 light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4ADADA-FA9B-F843-A4C4-826196C1A43E}"/>
              </a:ext>
            </a:extLst>
          </p:cNvPr>
          <p:cNvGrpSpPr/>
          <p:nvPr userDrawn="1"/>
        </p:nvGrpSpPr>
        <p:grpSpPr>
          <a:xfrm>
            <a:off x="2192730" y="1754857"/>
            <a:ext cx="7928837" cy="1006760"/>
            <a:chOff x="1644547" y="1327900"/>
            <a:chExt cx="5946628" cy="5873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307181-8B9E-8345-86E5-C737CD8AB6D7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1644547" y="1327900"/>
              <a:ext cx="0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D1DFBAF-6462-D04B-ABC9-A81DD3BE2DF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4696584" y="1327900"/>
              <a:ext cx="1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753D4E-8860-A24A-9D4C-F04F5A65324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591175" y="1327900"/>
              <a:ext cx="0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01FF9761-5C23-6049-8C2E-9D592291CDB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86971" y="3378589"/>
            <a:ext cx="1878055" cy="400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A5A22-6EB6-8E43-9AA2-DF388B4EC6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52242" y="4169288"/>
            <a:ext cx="2075692" cy="87386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7572F79-D174-884E-B75F-9428FF7B6B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71478" y="5303075"/>
            <a:ext cx="1811517" cy="890909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A03E089A-5DA6-5045-B6A2-7C9C72408FE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42570" y="4931377"/>
            <a:ext cx="1920001" cy="452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BCDB89-04FD-8B4D-8056-77CFA729014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281712" y="3074789"/>
            <a:ext cx="1628576" cy="704764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FA89546-2352-1344-851F-289CC0EA460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447825" y="4022136"/>
            <a:ext cx="1363313" cy="510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44CBD8-4029-DF41-AAD1-11BCBD812E7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150553" y="5766983"/>
            <a:ext cx="2070433" cy="590093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F469C84-EC3C-3541-9339-1C171E92849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318694" y="2904159"/>
            <a:ext cx="1578105" cy="7804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A05B8C-7669-744B-9473-A6D06B53308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119730" y="3824502"/>
            <a:ext cx="2075692" cy="455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13E23A-7F20-4C58-98C9-6EE7AD21710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61567" y="6080581"/>
            <a:ext cx="1992456" cy="3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50487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41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369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7525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1303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51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24015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8675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0604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27477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0035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017545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923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506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508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626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3314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0625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50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75558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36853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785104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40231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21454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139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2001-AFF7-4B1F-B5EB-3EE54CEC28EE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4CBB-856E-4118-9A63-B88660A1D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145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5F06-A855-466B-8B53-6AE950A4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1890-DD9A-4DB3-A096-E5EE7DF68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DA55-C896-4113-83A1-D6EBDC49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C5FC-2685-4AC3-B681-DA6D5229B3F6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0B3A6-E2D5-40A4-9226-3BDDC3B4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02750-E4BA-4D80-BC5C-18426E66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60971-EF1D-4C84-B936-438AB232B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50174140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preserve="1" userDrawn="1">
  <p:cSld name="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9BC5D48-938F-0C45-9212-3AF881D9716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7618" y="4386460"/>
            <a:ext cx="832204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667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Speaker</a:t>
            </a:r>
            <a:endParaRPr lang="da-DK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6E6D066-5889-014C-A579-63E39AAB859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7615" y="4980271"/>
            <a:ext cx="8322053" cy="4205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133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Subtitle</a:t>
            </a:r>
            <a:endParaRPr lang="da-DK" dirty="0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0A48B412-1AA9-6F40-8B6C-13A1FA2900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617" y="3421526"/>
            <a:ext cx="9232049" cy="74898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4267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Session</a:t>
            </a:r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BB39C3-EA4E-2E44-A279-9E190E1240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377" y="5149451"/>
            <a:ext cx="2433953" cy="1212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B2233-FC44-8D49-9F1B-3265581A7B7E}"/>
              </a:ext>
            </a:extLst>
          </p:cNvPr>
          <p:cNvSpPr txBox="1"/>
          <p:nvPr userDrawn="1"/>
        </p:nvSpPr>
        <p:spPr>
          <a:xfrm>
            <a:off x="9349893" y="766181"/>
            <a:ext cx="2188100" cy="660144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 anchor="ctr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Session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D0A5A7-0321-8742-AC30-BD87AC7A91EA}"/>
              </a:ext>
            </a:extLst>
          </p:cNvPr>
          <p:cNvCxnSpPr>
            <a:cxnSpLocks/>
          </p:cNvCxnSpPr>
          <p:nvPr userDrawn="1"/>
        </p:nvCxnSpPr>
        <p:spPr>
          <a:xfrm>
            <a:off x="10460681" y="1426324"/>
            <a:ext cx="0" cy="2960136"/>
          </a:xfrm>
          <a:prstGeom prst="line">
            <a:avLst/>
          </a:prstGeom>
          <a:ln w="12700">
            <a:solidFill>
              <a:srgbClr val="F3A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2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preserve="1" userDrawn="1">
  <p:cSld name="1_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preserve="1" userDrawn="1">
  <p:cSld name="1_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7DA97-C0B7-654C-A141-281C1F12C53A}"/>
              </a:ext>
            </a:extLst>
          </p:cNvPr>
          <p:cNvSpPr txBox="1"/>
          <p:nvPr userDrawn="1"/>
        </p:nvSpPr>
        <p:spPr>
          <a:xfrm>
            <a:off x="1048420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Event 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9416F-0C06-C146-AA67-8FF21C84C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1567" y="5375645"/>
            <a:ext cx="1920000" cy="3984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B755377-C53D-AB47-9CC3-FCA27EAAD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74565" y="4386603"/>
            <a:ext cx="1920000" cy="9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C9CAE-3B52-1D4B-840E-5EC06CBD498A}"/>
              </a:ext>
            </a:extLst>
          </p:cNvPr>
          <p:cNvSpPr txBox="1"/>
          <p:nvPr userDrawn="1"/>
        </p:nvSpPr>
        <p:spPr>
          <a:xfrm>
            <a:off x="5117803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840E1-FCF5-894F-BF7F-8A9A5C423AD7}"/>
              </a:ext>
            </a:extLst>
          </p:cNvPr>
          <p:cNvSpPr txBox="1"/>
          <p:nvPr userDrawn="1"/>
        </p:nvSpPr>
        <p:spPr>
          <a:xfrm>
            <a:off x="8977257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 light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4ADADA-FA9B-F843-A4C4-826196C1A43E}"/>
              </a:ext>
            </a:extLst>
          </p:cNvPr>
          <p:cNvGrpSpPr/>
          <p:nvPr userDrawn="1"/>
        </p:nvGrpSpPr>
        <p:grpSpPr>
          <a:xfrm>
            <a:off x="2192730" y="1754857"/>
            <a:ext cx="7928837" cy="1006760"/>
            <a:chOff x="1644547" y="1327900"/>
            <a:chExt cx="5946628" cy="5873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307181-8B9E-8345-86E5-C737CD8AB6D7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1644547" y="1327900"/>
              <a:ext cx="0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D1DFBAF-6462-D04B-ABC9-A81DD3BE2DF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4696584" y="1327900"/>
              <a:ext cx="1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753D4E-8860-A24A-9D4C-F04F5A65324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591175" y="1327900"/>
              <a:ext cx="0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01FF9761-5C23-6049-8C2E-9D592291CDB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86971" y="3378589"/>
            <a:ext cx="1878055" cy="400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A5A22-6EB6-8E43-9AA2-DF388B4EC6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52242" y="4169288"/>
            <a:ext cx="2075692" cy="87386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7572F79-D174-884E-B75F-9428FF7B6B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71478" y="5303075"/>
            <a:ext cx="1811517" cy="890909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A03E089A-5DA6-5045-B6A2-7C9C72408FE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42570" y="4931377"/>
            <a:ext cx="1920001" cy="452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BCDB89-04FD-8B4D-8056-77CFA729014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281712" y="3074789"/>
            <a:ext cx="1628576" cy="704764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FA89546-2352-1344-851F-289CC0EA460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447825" y="4022136"/>
            <a:ext cx="1363313" cy="510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44CBD8-4029-DF41-AAD1-11BCBD812E7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150553" y="5766983"/>
            <a:ext cx="2070433" cy="590093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F469C84-EC3C-3541-9339-1C171E92849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318694" y="2904159"/>
            <a:ext cx="1578105" cy="7804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A05B8C-7669-744B-9473-A6D06B53308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119730" y="3824502"/>
            <a:ext cx="2075692" cy="455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13E23A-7F20-4C58-98C9-6EE7AD21710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61567" y="6080581"/>
            <a:ext cx="1992456" cy="3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2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preserve="1" userDrawn="1">
  <p:cSld name="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9BC5D48-938F-0C45-9212-3AF881D9716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7618" y="4386460"/>
            <a:ext cx="832204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667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Speaker</a:t>
            </a:r>
            <a:endParaRPr lang="da-DK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6E6D066-5889-014C-A579-63E39AAB859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7615" y="4980271"/>
            <a:ext cx="8322053" cy="4205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133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Subtitle</a:t>
            </a:r>
            <a:endParaRPr lang="da-DK" dirty="0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0A48B412-1AA9-6F40-8B6C-13A1FA2900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617" y="3421526"/>
            <a:ext cx="9232049" cy="74898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4267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Session</a:t>
            </a:r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BB39C3-EA4E-2E44-A279-9E190E1240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377" y="5149451"/>
            <a:ext cx="2433953" cy="1212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B2233-FC44-8D49-9F1B-3265581A7B7E}"/>
              </a:ext>
            </a:extLst>
          </p:cNvPr>
          <p:cNvSpPr txBox="1"/>
          <p:nvPr userDrawn="1"/>
        </p:nvSpPr>
        <p:spPr>
          <a:xfrm>
            <a:off x="9349893" y="766181"/>
            <a:ext cx="2188100" cy="660144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 anchor="ctr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Session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D0A5A7-0321-8742-AC30-BD87AC7A91EA}"/>
              </a:ext>
            </a:extLst>
          </p:cNvPr>
          <p:cNvCxnSpPr>
            <a:cxnSpLocks/>
          </p:cNvCxnSpPr>
          <p:nvPr userDrawn="1"/>
        </p:nvCxnSpPr>
        <p:spPr>
          <a:xfrm>
            <a:off x="10460681" y="1426324"/>
            <a:ext cx="0" cy="2960136"/>
          </a:xfrm>
          <a:prstGeom prst="line">
            <a:avLst/>
          </a:prstGeom>
          <a:ln w="12700">
            <a:solidFill>
              <a:srgbClr val="F3A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60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preserve="1" userDrawn="1">
  <p:cSld name="1_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8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preserve="1" userDrawn="1">
  <p:cSld name="1_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7DA97-C0B7-654C-A141-281C1F12C53A}"/>
              </a:ext>
            </a:extLst>
          </p:cNvPr>
          <p:cNvSpPr txBox="1"/>
          <p:nvPr userDrawn="1"/>
        </p:nvSpPr>
        <p:spPr>
          <a:xfrm>
            <a:off x="1048420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Event 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9416F-0C06-C146-AA67-8FF21C84C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1567" y="5375645"/>
            <a:ext cx="1920000" cy="3984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B755377-C53D-AB47-9CC3-FCA27EAAD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74565" y="4386603"/>
            <a:ext cx="1920000" cy="9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C9CAE-3B52-1D4B-840E-5EC06CBD498A}"/>
              </a:ext>
            </a:extLst>
          </p:cNvPr>
          <p:cNvSpPr txBox="1"/>
          <p:nvPr userDrawn="1"/>
        </p:nvSpPr>
        <p:spPr>
          <a:xfrm>
            <a:off x="5117803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840E1-FCF5-894F-BF7F-8A9A5C423AD7}"/>
              </a:ext>
            </a:extLst>
          </p:cNvPr>
          <p:cNvSpPr txBox="1"/>
          <p:nvPr userDrawn="1"/>
        </p:nvSpPr>
        <p:spPr>
          <a:xfrm>
            <a:off x="8977257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 light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4ADADA-FA9B-F843-A4C4-826196C1A43E}"/>
              </a:ext>
            </a:extLst>
          </p:cNvPr>
          <p:cNvGrpSpPr/>
          <p:nvPr userDrawn="1"/>
        </p:nvGrpSpPr>
        <p:grpSpPr>
          <a:xfrm>
            <a:off x="2192730" y="1754857"/>
            <a:ext cx="7928837" cy="1006760"/>
            <a:chOff x="1644547" y="1327900"/>
            <a:chExt cx="5946628" cy="5873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307181-8B9E-8345-86E5-C737CD8AB6D7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1644547" y="1327900"/>
              <a:ext cx="0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D1DFBAF-6462-D04B-ABC9-A81DD3BE2DF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4696584" y="1327900"/>
              <a:ext cx="1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753D4E-8860-A24A-9D4C-F04F5A65324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591175" y="1327900"/>
              <a:ext cx="0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01FF9761-5C23-6049-8C2E-9D592291CDB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86971" y="3378589"/>
            <a:ext cx="1878055" cy="400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A5A22-6EB6-8E43-9AA2-DF388B4EC6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52242" y="4169288"/>
            <a:ext cx="2075692" cy="87386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7572F79-D174-884E-B75F-9428FF7B6B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71478" y="5303075"/>
            <a:ext cx="1811517" cy="890909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A03E089A-5DA6-5045-B6A2-7C9C72408FE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42570" y="4931377"/>
            <a:ext cx="1920001" cy="452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BCDB89-04FD-8B4D-8056-77CFA729014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281712" y="3074789"/>
            <a:ext cx="1628576" cy="704764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FA89546-2352-1344-851F-289CC0EA460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447825" y="4022136"/>
            <a:ext cx="1363313" cy="510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44CBD8-4029-DF41-AAD1-11BCBD812E7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150553" y="5766983"/>
            <a:ext cx="2070433" cy="590093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F469C84-EC3C-3541-9339-1C171E92849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318694" y="2904159"/>
            <a:ext cx="1578105" cy="7804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A05B8C-7669-744B-9473-A6D06B53308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119730" y="3824502"/>
            <a:ext cx="2075692" cy="455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13E23A-7F20-4C58-98C9-6EE7AD21710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61567" y="6080581"/>
            <a:ext cx="1992456" cy="3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0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preserve="1" userDrawn="1">
  <p:cSld name="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9BC5D48-938F-0C45-9212-3AF881D9716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7618" y="4386460"/>
            <a:ext cx="832204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667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Speaker</a:t>
            </a:r>
            <a:endParaRPr lang="da-DK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6E6D066-5889-014C-A579-63E39AAB859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7615" y="4980271"/>
            <a:ext cx="8322053" cy="4205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133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Subtitle</a:t>
            </a:r>
            <a:endParaRPr lang="da-DK" dirty="0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0A48B412-1AA9-6F40-8B6C-13A1FA2900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617" y="3421526"/>
            <a:ext cx="9232049" cy="74898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4267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Session</a:t>
            </a:r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BB39C3-EA4E-2E44-A279-9E190E1240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377" y="5149451"/>
            <a:ext cx="2433953" cy="1212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B2233-FC44-8D49-9F1B-3265581A7B7E}"/>
              </a:ext>
            </a:extLst>
          </p:cNvPr>
          <p:cNvSpPr txBox="1"/>
          <p:nvPr userDrawn="1"/>
        </p:nvSpPr>
        <p:spPr>
          <a:xfrm>
            <a:off x="9349893" y="766181"/>
            <a:ext cx="2188100" cy="660144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 anchor="ctr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Session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D0A5A7-0321-8742-AC30-BD87AC7A91EA}"/>
              </a:ext>
            </a:extLst>
          </p:cNvPr>
          <p:cNvCxnSpPr>
            <a:cxnSpLocks/>
          </p:cNvCxnSpPr>
          <p:nvPr userDrawn="1"/>
        </p:nvCxnSpPr>
        <p:spPr>
          <a:xfrm>
            <a:off x="10460681" y="1426324"/>
            <a:ext cx="0" cy="2960136"/>
          </a:xfrm>
          <a:prstGeom prst="line">
            <a:avLst/>
          </a:prstGeom>
          <a:ln w="12700">
            <a:solidFill>
              <a:srgbClr val="F3A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62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782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preserve="1" userDrawn="1">
  <p:cSld name="1_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preserve="1" userDrawn="1">
  <p:cSld name="1_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7DA97-C0B7-654C-A141-281C1F12C53A}"/>
              </a:ext>
            </a:extLst>
          </p:cNvPr>
          <p:cNvSpPr txBox="1"/>
          <p:nvPr userDrawn="1"/>
        </p:nvSpPr>
        <p:spPr>
          <a:xfrm>
            <a:off x="1048420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Event 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9416F-0C06-C146-AA67-8FF21C84C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1567" y="5375645"/>
            <a:ext cx="1920000" cy="3984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B755377-C53D-AB47-9CC3-FCA27EAAD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74565" y="4386603"/>
            <a:ext cx="1920000" cy="9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C9CAE-3B52-1D4B-840E-5EC06CBD498A}"/>
              </a:ext>
            </a:extLst>
          </p:cNvPr>
          <p:cNvSpPr txBox="1"/>
          <p:nvPr userDrawn="1"/>
        </p:nvSpPr>
        <p:spPr>
          <a:xfrm>
            <a:off x="5117803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840E1-FCF5-894F-BF7F-8A9A5C423AD7}"/>
              </a:ext>
            </a:extLst>
          </p:cNvPr>
          <p:cNvSpPr txBox="1"/>
          <p:nvPr userDrawn="1"/>
        </p:nvSpPr>
        <p:spPr>
          <a:xfrm>
            <a:off x="8977257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 light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4ADADA-FA9B-F843-A4C4-826196C1A43E}"/>
              </a:ext>
            </a:extLst>
          </p:cNvPr>
          <p:cNvGrpSpPr/>
          <p:nvPr userDrawn="1"/>
        </p:nvGrpSpPr>
        <p:grpSpPr>
          <a:xfrm>
            <a:off x="2192730" y="1754857"/>
            <a:ext cx="7928837" cy="1006760"/>
            <a:chOff x="1644547" y="1327900"/>
            <a:chExt cx="5946628" cy="5873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307181-8B9E-8345-86E5-C737CD8AB6D7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1644547" y="1327900"/>
              <a:ext cx="0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D1DFBAF-6462-D04B-ABC9-A81DD3BE2DF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4696584" y="1327900"/>
              <a:ext cx="1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753D4E-8860-A24A-9D4C-F04F5A65324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591175" y="1327900"/>
              <a:ext cx="0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01FF9761-5C23-6049-8C2E-9D592291CDB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86971" y="3378589"/>
            <a:ext cx="1878055" cy="400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A5A22-6EB6-8E43-9AA2-DF388B4EC6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52242" y="4169288"/>
            <a:ext cx="2075692" cy="87386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7572F79-D174-884E-B75F-9428FF7B6B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71478" y="5303075"/>
            <a:ext cx="1811517" cy="890909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A03E089A-5DA6-5045-B6A2-7C9C72408FE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42570" y="4931377"/>
            <a:ext cx="1920001" cy="452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BCDB89-04FD-8B4D-8056-77CFA729014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281712" y="3074789"/>
            <a:ext cx="1628576" cy="704764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FA89546-2352-1344-851F-289CC0EA460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447825" y="4022136"/>
            <a:ext cx="1363313" cy="510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44CBD8-4029-DF41-AAD1-11BCBD812E7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150553" y="5766983"/>
            <a:ext cx="2070433" cy="590093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F469C84-EC3C-3541-9339-1C171E92849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318694" y="2904159"/>
            <a:ext cx="1578105" cy="7804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A05B8C-7669-744B-9473-A6D06B53308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119730" y="3824502"/>
            <a:ext cx="2075692" cy="455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13E23A-7F20-4C58-98C9-6EE7AD21710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61567" y="6080581"/>
            <a:ext cx="1992456" cy="3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88345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3757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6148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715" r:id="rId27"/>
    <p:sldLayoutId id="2147483724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70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1" r:id="rId23"/>
    <p:sldLayoutId id="2147483714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7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25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31.svg"/><Relationship Id="rId4" Type="http://schemas.openxmlformats.org/officeDocument/2006/relationships/diagramData" Target="../diagrams/data2.xml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unsplash.com/search/photos/mess?utm_source=unsplash&amp;utm_medium=referral&amp;utm_content=creditCopyText" TargetMode="External"/><Relationship Id="rId4" Type="http://schemas.openxmlformats.org/officeDocument/2006/relationships/hyperlink" Target="https://unsplash.com/photos/4h0HqC3K4-c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ielas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policy/" TargetMode="External"/><Relationship Id="rId2" Type="http://schemas.openxmlformats.org/officeDocument/2006/relationships/hyperlink" Target="http://aka.ms/whatareblueprints" TargetMode="Externa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aka.ms/ca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1.svg"/><Relationship Id="rId5" Type="http://schemas.openxmlformats.org/officeDocument/2006/relationships/diagramData" Target="../diagrams/data1.xml"/><Relationship Id="rId10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3.emf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5943600" cy="553998"/>
          </a:xfrm>
        </p:spPr>
        <p:txBody>
          <a:bodyPr/>
          <a:lstStyle/>
          <a:p>
            <a:r>
              <a:rPr lang="en-GB" b="0" dirty="0"/>
              <a:t>Avoiding the Wild West!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2" y="3968994"/>
            <a:ext cx="5943600" cy="307777"/>
          </a:xfrm>
        </p:spPr>
        <p:txBody>
          <a:bodyPr/>
          <a:lstStyle/>
          <a:p>
            <a:r>
              <a:rPr lang="en-US" dirty="0"/>
              <a:t>Sarah Lean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B90B7-01F6-4321-BDBE-636C71412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614997"/>
            <a:ext cx="2221582" cy="2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25301CD-68DE-44FE-8859-0D5672E49A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9110" y="1798283"/>
            <a:ext cx="7435067" cy="4924438"/>
          </a:xfrm>
          <a:prstGeom prst="rect">
            <a:avLst/>
          </a:prstGeom>
        </p:spPr>
      </p:pic>
      <p:sp>
        <p:nvSpPr>
          <p:cNvPr id="3" name="Title 2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Optimize cloud efficiency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38405-4FB3-4ACE-8C9E-752D2D6364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54"/>
          <a:stretch/>
        </p:blipFill>
        <p:spPr>
          <a:xfrm>
            <a:off x="4479827" y="2086477"/>
            <a:ext cx="7032044" cy="400768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59E19C1-DE77-4414-ACCF-4AC0AFB6577D}"/>
              </a:ext>
            </a:extLst>
          </p:cNvPr>
          <p:cNvSpPr/>
          <p:nvPr/>
        </p:nvSpPr>
        <p:spPr bwMode="auto">
          <a:xfrm>
            <a:off x="4941231" y="5817128"/>
            <a:ext cx="189090" cy="147070"/>
          </a:xfrm>
          <a:prstGeom prst="rect">
            <a:avLst/>
          </a:prstGeom>
          <a:solidFill>
            <a:srgbClr val="32313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5C6739-8EED-4CB5-87F1-9E90139621BB}"/>
              </a:ext>
            </a:extLst>
          </p:cNvPr>
          <p:cNvSpPr txBox="1"/>
          <p:nvPr/>
        </p:nvSpPr>
        <p:spPr>
          <a:xfrm>
            <a:off x="455995" y="2947640"/>
            <a:ext cx="3631523" cy="1765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cs typeface="Segoe UI Semilight" panose="020B0402040204020203" pitchFamily="34" charset="0"/>
              </a:defRPr>
            </a:lvl1pPr>
            <a:lvl2pPr marL="457200" marR="0" indent="-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568" dirty="0"/>
              <a:t>Increase resource utilization with virtual machine right-sizing</a:t>
            </a:r>
          </a:p>
          <a:p>
            <a:r>
              <a:rPr lang="en-US" sz="1568" dirty="0"/>
              <a:t>Eliminate idle resources</a:t>
            </a:r>
          </a:p>
          <a:p>
            <a:r>
              <a:rPr lang="en-US" sz="1568" dirty="0"/>
              <a:t>Reserved Instances recommendations</a:t>
            </a:r>
          </a:p>
          <a:p>
            <a:r>
              <a:rPr lang="en-US" sz="1568" dirty="0"/>
              <a:t>Take advantage of Azure Hybrid Benefits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AEA762-6A8A-410D-851C-D8C1CEFBEBB8}"/>
              </a:ext>
            </a:extLst>
          </p:cNvPr>
          <p:cNvSpPr/>
          <p:nvPr/>
        </p:nvSpPr>
        <p:spPr bwMode="auto">
          <a:xfrm>
            <a:off x="467824" y="1659497"/>
            <a:ext cx="999137" cy="999137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sx="102000" sy="102000" algn="ctr" rotWithShape="0">
              <a:srgbClr val="000000">
                <a:alpha val="2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0" vert="horz" wrap="square" lIns="448212" tIns="1169114" rIns="2509989" bIns="2416696" numCol="1" spcCol="1270" anchor="ctr" anchorCtr="0">
            <a:noAutofit/>
          </a:bodyPr>
          <a:lstStyle/>
          <a:p>
            <a:pPr algn="ctr" defTabSz="91419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30" dirty="0" err="1">
              <a:solidFill>
                <a:srgbClr val="0078D4"/>
              </a:solidFill>
              <a:latin typeface="Segoe UI Semibold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194847-85BA-4ECB-B6A7-7E437E910007}"/>
              </a:ext>
            </a:extLst>
          </p:cNvPr>
          <p:cNvGrpSpPr/>
          <p:nvPr/>
        </p:nvGrpSpPr>
        <p:grpSpPr>
          <a:xfrm>
            <a:off x="670059" y="1863141"/>
            <a:ext cx="594636" cy="594636"/>
            <a:chOff x="9170988" y="2582863"/>
            <a:chExt cx="1020762" cy="1020762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FF3572D-A569-45E6-830D-67CC4F686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3119438"/>
              <a:ext cx="484187" cy="484187"/>
            </a:xfrm>
            <a:custGeom>
              <a:avLst/>
              <a:gdLst>
                <a:gd name="T0" fmla="*/ 305 w 305"/>
                <a:gd name="T1" fmla="*/ 263 h 305"/>
                <a:gd name="T2" fmla="*/ 262 w 305"/>
                <a:gd name="T3" fmla="*/ 305 h 305"/>
                <a:gd name="T4" fmla="*/ 107 w 305"/>
                <a:gd name="T5" fmla="*/ 150 h 305"/>
                <a:gd name="T6" fmla="*/ 0 w 305"/>
                <a:gd name="T7" fmla="*/ 43 h 305"/>
                <a:gd name="T8" fmla="*/ 42 w 305"/>
                <a:gd name="T9" fmla="*/ 0 h 305"/>
                <a:gd name="T10" fmla="*/ 305 w 305"/>
                <a:gd name="T11" fmla="*/ 26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5">
                  <a:moveTo>
                    <a:pt x="305" y="263"/>
                  </a:moveTo>
                  <a:lnTo>
                    <a:pt x="262" y="305"/>
                  </a:lnTo>
                  <a:lnTo>
                    <a:pt x="107" y="150"/>
                  </a:lnTo>
                  <a:lnTo>
                    <a:pt x="0" y="43"/>
                  </a:lnTo>
                  <a:lnTo>
                    <a:pt x="42" y="0"/>
                  </a:lnTo>
                  <a:lnTo>
                    <a:pt x="305" y="2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B7586AC5-2DA2-44D0-8EB3-796C842C9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2582863"/>
              <a:ext cx="701675" cy="703262"/>
            </a:xfrm>
            <a:custGeom>
              <a:avLst/>
              <a:gdLst>
                <a:gd name="T0" fmla="*/ 469 w 938"/>
                <a:gd name="T1" fmla="*/ 0 h 939"/>
                <a:gd name="T2" fmla="*/ 0 w 938"/>
                <a:gd name="T3" fmla="*/ 470 h 939"/>
                <a:gd name="T4" fmla="*/ 469 w 938"/>
                <a:gd name="T5" fmla="*/ 939 h 939"/>
                <a:gd name="T6" fmla="*/ 938 w 938"/>
                <a:gd name="T7" fmla="*/ 470 h 939"/>
                <a:gd name="T8" fmla="*/ 469 w 938"/>
                <a:gd name="T9" fmla="*/ 0 h 939"/>
                <a:gd name="T10" fmla="*/ 469 w 938"/>
                <a:gd name="T11" fmla="*/ 811 h 939"/>
                <a:gd name="T12" fmla="*/ 128 w 938"/>
                <a:gd name="T13" fmla="*/ 470 h 939"/>
                <a:gd name="T14" fmla="*/ 469 w 938"/>
                <a:gd name="T15" fmla="*/ 128 h 939"/>
                <a:gd name="T16" fmla="*/ 810 w 938"/>
                <a:gd name="T17" fmla="*/ 470 h 939"/>
                <a:gd name="T18" fmla="*/ 469 w 938"/>
                <a:gd name="T19" fmla="*/ 811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" h="939">
                  <a:moveTo>
                    <a:pt x="469" y="0"/>
                  </a:moveTo>
                  <a:cubicBezTo>
                    <a:pt x="210" y="0"/>
                    <a:pt x="0" y="210"/>
                    <a:pt x="0" y="470"/>
                  </a:cubicBezTo>
                  <a:cubicBezTo>
                    <a:pt x="0" y="729"/>
                    <a:pt x="210" y="939"/>
                    <a:pt x="469" y="939"/>
                  </a:cubicBezTo>
                  <a:cubicBezTo>
                    <a:pt x="728" y="939"/>
                    <a:pt x="938" y="729"/>
                    <a:pt x="938" y="470"/>
                  </a:cubicBezTo>
                  <a:cubicBezTo>
                    <a:pt x="938" y="210"/>
                    <a:pt x="728" y="0"/>
                    <a:pt x="469" y="0"/>
                  </a:cubicBezTo>
                  <a:close/>
                  <a:moveTo>
                    <a:pt x="469" y="811"/>
                  </a:moveTo>
                  <a:cubicBezTo>
                    <a:pt x="280" y="811"/>
                    <a:pt x="128" y="658"/>
                    <a:pt x="128" y="470"/>
                  </a:cubicBezTo>
                  <a:cubicBezTo>
                    <a:pt x="128" y="281"/>
                    <a:pt x="280" y="128"/>
                    <a:pt x="469" y="128"/>
                  </a:cubicBezTo>
                  <a:cubicBezTo>
                    <a:pt x="658" y="128"/>
                    <a:pt x="810" y="281"/>
                    <a:pt x="810" y="470"/>
                  </a:cubicBezTo>
                  <a:cubicBezTo>
                    <a:pt x="810" y="658"/>
                    <a:pt x="658" y="811"/>
                    <a:pt x="469" y="81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A55FF872-2627-4B3B-85AE-A7914565E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3738" y="2935288"/>
              <a:ext cx="63500" cy="158750"/>
            </a:xfrm>
            <a:prstGeom prst="rect">
              <a:avLst/>
            </a:prstGeom>
            <a:solidFill>
              <a:srgbClr val="0078D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882EA46B-86A5-4E56-8669-575F071A6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8488" y="2838450"/>
              <a:ext cx="63500" cy="255587"/>
            </a:xfrm>
            <a:prstGeom prst="rect">
              <a:avLst/>
            </a:prstGeom>
            <a:solidFill>
              <a:srgbClr val="0078D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775C78E3-032E-423F-B94A-A63361553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3238" y="2774950"/>
              <a:ext cx="63500" cy="319087"/>
            </a:xfrm>
            <a:prstGeom prst="rect">
              <a:avLst/>
            </a:prstGeom>
            <a:solidFill>
              <a:srgbClr val="50E6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424705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31019E-7 -7.71675E-7 L 5.31019E-7 -0.0304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</a:t>
            </a:r>
            <a:r>
              <a:rPr lang="en-US" dirty="0">
                <a:solidFill>
                  <a:schemeClr val="accent1"/>
                </a:solidFill>
              </a:rPr>
              <a:t>optimization is a key </a:t>
            </a:r>
            <a:r>
              <a:rPr lang="en-US" dirty="0"/>
              <a:t>to cloud success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9859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The workload will run fine in all three VM sizes</a:t>
            </a:r>
          </a:p>
          <a:p>
            <a:pPr marL="228600" lvl="1" indent="0">
              <a:buNone/>
            </a:pPr>
            <a:endParaRPr lang="en-US" sz="1600" b="1" dirty="0"/>
          </a:p>
          <a:p>
            <a:pPr marL="228600" lvl="1" indent="0">
              <a:buNone/>
            </a:pPr>
            <a:r>
              <a:rPr lang="en-US" sz="2400" dirty="0"/>
              <a:t>Which will a developer </a:t>
            </a:r>
            <a:br>
              <a:rPr lang="en-US" sz="2400" dirty="0"/>
            </a:br>
            <a:r>
              <a:rPr lang="en-US" sz="2400" dirty="0"/>
              <a:t>naturally choose?</a:t>
            </a:r>
          </a:p>
          <a:p>
            <a:pPr marL="642938" lvl="3" indent="0">
              <a:buNone/>
            </a:pPr>
            <a:endParaRPr lang="en-US" sz="1800" dirty="0"/>
          </a:p>
          <a:p>
            <a:pPr marL="228600" lvl="1" indent="0">
              <a:buNone/>
            </a:pPr>
            <a:r>
              <a:rPr lang="en-US" sz="2400" dirty="0"/>
              <a:t>Which will deliver more </a:t>
            </a:r>
            <a:br>
              <a:rPr lang="en-US" sz="2400" dirty="0"/>
            </a:br>
            <a:r>
              <a:rPr lang="en-US" sz="2400" dirty="0"/>
              <a:t>success to the business?</a:t>
            </a:r>
          </a:p>
          <a:p>
            <a:pPr marL="642938" lvl="3" indent="0">
              <a:buNone/>
            </a:pPr>
            <a:endParaRPr lang="en-US" sz="1800" dirty="0"/>
          </a:p>
          <a:p>
            <a:pPr marL="228600" lvl="1" indent="0">
              <a:buNone/>
            </a:pPr>
            <a:r>
              <a:rPr lang="en-US" sz="2400" dirty="0"/>
              <a:t>Which one will make </a:t>
            </a:r>
            <a:br>
              <a:rPr lang="en-US" sz="2400" dirty="0"/>
            </a:br>
            <a:r>
              <a:rPr lang="en-US" sz="2400" dirty="0"/>
              <a:t>managers and finance want </a:t>
            </a:r>
            <a:br>
              <a:rPr lang="en-US" sz="2400" dirty="0"/>
            </a:br>
            <a:r>
              <a:rPr lang="en-US" sz="2400" dirty="0"/>
              <a:t>more things in the cloud?</a:t>
            </a:r>
          </a:p>
          <a:p>
            <a:pPr marL="614363" lvl="3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How do you know when there are opportunities to optimize?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8EDF5-A8AC-4239-9F5D-D8A5900E1659}"/>
              </a:ext>
            </a:extLst>
          </p:cNvPr>
          <p:cNvGrpSpPr/>
          <p:nvPr/>
        </p:nvGrpSpPr>
        <p:grpSpPr>
          <a:xfrm>
            <a:off x="5273660" y="2427367"/>
            <a:ext cx="6534221" cy="2719846"/>
            <a:chOff x="4910888" y="2673238"/>
            <a:chExt cx="6534221" cy="27198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69D0A0-555D-4B73-BF5F-C69D3CCCB09D}"/>
                </a:ext>
              </a:extLst>
            </p:cNvPr>
            <p:cNvGrpSpPr/>
            <p:nvPr/>
          </p:nvGrpSpPr>
          <p:grpSpPr>
            <a:xfrm>
              <a:off x="4910888" y="2673238"/>
              <a:ext cx="6534221" cy="2719846"/>
              <a:chOff x="5425263" y="2001133"/>
              <a:chExt cx="5973840" cy="2486589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5425263" y="2001133"/>
                <a:ext cx="2486589" cy="248658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52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VM1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171240" y="3493086"/>
                <a:ext cx="994636" cy="99463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Workload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0155808" y="3040565"/>
                <a:ext cx="1243295" cy="144715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VM3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0280138" y="3493086"/>
                <a:ext cx="994636" cy="994636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Workload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8081028" y="2622779"/>
                <a:ext cx="1864943" cy="18649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VM2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8516180" y="3493086"/>
                <a:ext cx="994636" cy="994636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Workload</a:t>
                </a:r>
              </a:p>
            </p:txBody>
          </p:sp>
        </p:grpSp>
        <p:pic>
          <p:nvPicPr>
            <p:cNvPr id="12" name="Picture 395">
              <a:extLst>
                <a:ext uri="{FF2B5EF4-FFF2-40B4-BE49-F238E27FC236}">
                  <a16:creationId xmlns:a16="http://schemas.microsoft.com/office/drawing/2014/main" id="{ECBDF85F-52D9-40BB-95FB-704C7EB3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053" y="3660209"/>
              <a:ext cx="609512" cy="609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95">
              <a:extLst>
                <a:ext uri="{FF2B5EF4-FFF2-40B4-BE49-F238E27FC236}">
                  <a16:creationId xmlns:a16="http://schemas.microsoft.com/office/drawing/2014/main" id="{7087C639-4156-4147-891C-7B977C812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7619" y="3833548"/>
              <a:ext cx="436198" cy="43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95">
              <a:extLst>
                <a:ext uri="{FF2B5EF4-FFF2-40B4-BE49-F238E27FC236}">
                  <a16:creationId xmlns:a16="http://schemas.microsoft.com/office/drawing/2014/main" id="{DCAB8540-D6AF-41EB-8A2D-5DCA4BAD7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1061" y="4101609"/>
              <a:ext cx="168172" cy="168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arrow_15" title="Icon of a arrow in a circle pointed right">
            <a:extLst>
              <a:ext uri="{FF2B5EF4-FFF2-40B4-BE49-F238E27FC236}">
                <a16:creationId xmlns:a16="http://schemas.microsoft.com/office/drawing/2014/main" id="{C9A3E588-68FD-415A-A6FA-9D49593668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3688" y="2162081"/>
            <a:ext cx="360207" cy="358570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arrow_15" title="Icon of a arrow in a circle pointed right">
            <a:extLst>
              <a:ext uri="{FF2B5EF4-FFF2-40B4-BE49-F238E27FC236}">
                <a16:creationId xmlns:a16="http://schemas.microsoft.com/office/drawing/2014/main" id="{E26209A0-2232-4A0E-A2F8-E095CF8BF7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3688" y="4437576"/>
            <a:ext cx="360207" cy="358570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arrow_15" title="Icon of a arrow in a circle pointed right">
            <a:extLst>
              <a:ext uri="{FF2B5EF4-FFF2-40B4-BE49-F238E27FC236}">
                <a16:creationId xmlns:a16="http://schemas.microsoft.com/office/drawing/2014/main" id="{FF3D4277-1452-4179-A5AF-41EC92FFD53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3688" y="3323641"/>
            <a:ext cx="360207" cy="358570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70CF60-7623-43D4-97F2-FA5C4E91FBED}"/>
              </a:ext>
            </a:extLst>
          </p:cNvPr>
          <p:cNvGrpSpPr/>
          <p:nvPr/>
        </p:nvGrpSpPr>
        <p:grpSpPr>
          <a:xfrm>
            <a:off x="10409138" y="236676"/>
            <a:ext cx="1730000" cy="1352845"/>
            <a:chOff x="4531517" y="1060327"/>
            <a:chExt cx="6954630" cy="5438459"/>
          </a:xfrm>
        </p:grpSpPr>
        <p:graphicFrame>
          <p:nvGraphicFramePr>
            <p:cNvPr id="22" name="Diagram 21">
              <a:extLst>
                <a:ext uri="{FF2B5EF4-FFF2-40B4-BE49-F238E27FC236}">
                  <a16:creationId xmlns:a16="http://schemas.microsoft.com/office/drawing/2014/main" id="{B867FC46-AFAD-42D5-84FE-547E83465EB6}"/>
                </a:ext>
              </a:extLst>
            </p:cNvPr>
            <p:cNvGraphicFramePr/>
            <p:nvPr>
              <p:extLst/>
            </p:nvPr>
          </p:nvGraphicFramePr>
          <p:xfrm>
            <a:off x="4531517" y="1060327"/>
            <a:ext cx="6954630" cy="54384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A03DBD2-7E66-478C-B4A2-319C3A11D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95466" y="2313985"/>
              <a:ext cx="2882252" cy="2882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558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dgm="http://schemas.openxmlformats.org/drawingml/2006/diagram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ar: 7 Points 20">
            <a:extLst>
              <a:ext uri="{FF2B5EF4-FFF2-40B4-BE49-F238E27FC236}">
                <a16:creationId xmlns:a16="http://schemas.microsoft.com/office/drawing/2014/main" id="{9AE0252F-6E93-441B-9744-5DBD76FF8DAB}"/>
              </a:ext>
            </a:extLst>
          </p:cNvPr>
          <p:cNvSpPr/>
          <p:nvPr/>
        </p:nvSpPr>
        <p:spPr bwMode="auto">
          <a:xfrm>
            <a:off x="6323357" y="2029526"/>
            <a:ext cx="2798950" cy="2798950"/>
          </a:xfrm>
          <a:prstGeom prst="star7">
            <a:avLst>
              <a:gd name="adj" fmla="val 0"/>
              <a:gd name="hf" fmla="val 102572"/>
              <a:gd name="vf" fmla="val 105210"/>
            </a:avLst>
          </a:prstGeom>
          <a:solidFill>
            <a:schemeClr val="accent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55973-CD2F-44AA-B9A5-ABD997B7BE7E}"/>
              </a:ext>
            </a:extLst>
          </p:cNvPr>
          <p:cNvSpPr txBox="1"/>
          <p:nvPr/>
        </p:nvSpPr>
        <p:spPr>
          <a:xfrm>
            <a:off x="515638" y="1903358"/>
            <a:ext cx="4092112" cy="4073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defRPr/>
            </a:pPr>
            <a:r>
              <a:rPr lang="en-US" sz="1765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Integrated in the Azure Portal</a:t>
            </a:r>
          </a:p>
          <a:p>
            <a:pPr algn="ctr" defTabSz="914192">
              <a:defRPr/>
            </a:pPr>
            <a:endParaRPr lang="en-US" sz="1765" dirty="0">
              <a:solidFill>
                <a:srgbClr val="0078D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192">
              <a:defRPr/>
            </a:pPr>
            <a:r>
              <a:rPr lang="en-US" sz="1765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Always on by default, no setup needed</a:t>
            </a:r>
          </a:p>
          <a:p>
            <a:pPr algn="ctr" defTabSz="914192">
              <a:defRPr/>
            </a:pPr>
            <a:endParaRPr lang="en-US" sz="1765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192">
              <a:defRPr/>
            </a:pPr>
            <a:r>
              <a:rPr lang="en-US" sz="1765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Data hygiene for tags and policies</a:t>
            </a:r>
          </a:p>
          <a:p>
            <a:pPr algn="ctr" defTabSz="914192">
              <a:defRPr/>
            </a:pPr>
            <a:endParaRPr lang="en-US" sz="1765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192">
              <a:defRPr/>
            </a:pPr>
            <a:endParaRPr lang="en-US" sz="1765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192">
              <a:defRPr/>
            </a:pPr>
            <a:r>
              <a:rPr lang="en-US" sz="1765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Optimize through Azure Advisor</a:t>
            </a:r>
          </a:p>
          <a:p>
            <a:pPr algn="ctr" defTabSz="914192">
              <a:defRPr/>
            </a:pPr>
            <a:endParaRPr lang="en-US" sz="1765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192">
              <a:defRPr/>
            </a:pPr>
            <a:endParaRPr lang="en-US" sz="1765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192">
              <a:defRPr/>
            </a:pPr>
            <a:r>
              <a:rPr lang="en-US" sz="1765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Notifications through action groups</a:t>
            </a:r>
          </a:p>
          <a:p>
            <a:pPr algn="ctr" defTabSz="914192">
              <a:defRPr/>
            </a:pPr>
            <a:endParaRPr lang="en-US" sz="1765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192">
              <a:defRPr/>
            </a:pPr>
            <a:endParaRPr lang="en-US" sz="1765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14192">
              <a:defRPr/>
            </a:pPr>
            <a:r>
              <a:rPr lang="en-US" sz="1765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RBAC and management groups ensures better access controls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A2861-FE70-46DD-9B0C-46C450BA8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-491590"/>
            <a:ext cx="11306469" cy="403079"/>
          </a:xfrm>
        </p:spPr>
        <p:txBody>
          <a:bodyPr/>
          <a:lstStyle/>
          <a:p>
            <a:r>
              <a:rPr lang="en-US" dirty="0"/>
              <a:t>ACM Integration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536A26-F424-4184-B2A2-C7ADD903855A}"/>
              </a:ext>
            </a:extLst>
          </p:cNvPr>
          <p:cNvGrpSpPr/>
          <p:nvPr/>
        </p:nvGrpSpPr>
        <p:grpSpPr>
          <a:xfrm>
            <a:off x="4966486" y="724145"/>
            <a:ext cx="5512689" cy="5409710"/>
            <a:chOff x="4255708" y="738169"/>
            <a:chExt cx="5623230" cy="551818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2CA86B-DAC1-4604-8903-7D09DE278224}"/>
                </a:ext>
              </a:extLst>
            </p:cNvPr>
            <p:cNvGrpSpPr/>
            <p:nvPr/>
          </p:nvGrpSpPr>
          <p:grpSpPr>
            <a:xfrm>
              <a:off x="4255708" y="738169"/>
              <a:ext cx="5623230" cy="5518186"/>
              <a:chOff x="4255708" y="738169"/>
              <a:chExt cx="5623230" cy="5518186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A03A0C8-8AD2-41E4-B516-CA2B19FBD700}"/>
                  </a:ext>
                </a:extLst>
              </p:cNvPr>
              <p:cNvSpPr/>
              <p:nvPr/>
            </p:nvSpPr>
            <p:spPr>
              <a:xfrm>
                <a:off x="6350566" y="738169"/>
                <a:ext cx="1433513" cy="1433513"/>
              </a:xfrm>
              <a:custGeom>
                <a:avLst/>
                <a:gdLst>
                  <a:gd name="connsiteX0" fmla="*/ 0 w 1433513"/>
                  <a:gd name="connsiteY0" fmla="*/ 716757 h 1433513"/>
                  <a:gd name="connsiteX1" fmla="*/ 716757 w 1433513"/>
                  <a:gd name="connsiteY1" fmla="*/ 0 h 1433513"/>
                  <a:gd name="connsiteX2" fmla="*/ 1433514 w 1433513"/>
                  <a:gd name="connsiteY2" fmla="*/ 716757 h 1433513"/>
                  <a:gd name="connsiteX3" fmla="*/ 716757 w 1433513"/>
                  <a:gd name="connsiteY3" fmla="*/ 1433514 h 1433513"/>
                  <a:gd name="connsiteX4" fmla="*/ 0 w 1433513"/>
                  <a:gd name="connsiteY4" fmla="*/ 716757 h 143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513" h="1433513">
                    <a:moveTo>
                      <a:pt x="0" y="716757"/>
                    </a:moveTo>
                    <a:cubicBezTo>
                      <a:pt x="0" y="320903"/>
                      <a:pt x="320903" y="0"/>
                      <a:pt x="716757" y="0"/>
                    </a:cubicBezTo>
                    <a:cubicBezTo>
                      <a:pt x="1112611" y="0"/>
                      <a:pt x="1433514" y="320903"/>
                      <a:pt x="1433514" y="716757"/>
                    </a:cubicBezTo>
                    <a:cubicBezTo>
                      <a:pt x="1433514" y="1112611"/>
                      <a:pt x="1112611" y="1433514"/>
                      <a:pt x="716757" y="1433514"/>
                    </a:cubicBezTo>
                    <a:cubicBezTo>
                      <a:pt x="320903" y="1433514"/>
                      <a:pt x="0" y="1112611"/>
                      <a:pt x="0" y="716757"/>
                    </a:cubicBezTo>
                    <a:close/>
                  </a:path>
                </a:pathLst>
              </a:custGeom>
              <a:solidFill>
                <a:schemeClr val="tx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none" lIns="205806" tIns="205806" rIns="205806" bIns="205806" numCol="1" spcCol="1270" anchor="ctr" anchorCtr="0">
                <a:noAutofit/>
              </a:bodyPr>
              <a:lstStyle/>
              <a:p>
                <a:pPr algn="ctr" defTabSz="69718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68" dirty="0">
                    <a:solidFill>
                      <a:schemeClr val="bg1"/>
                    </a:solidFill>
                    <a:latin typeface="+mj-lt"/>
                  </a:rPr>
                  <a:t>Management </a:t>
                </a:r>
                <a:br>
                  <a:rPr lang="en-US" sz="1568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1568" dirty="0">
                    <a:solidFill>
                      <a:schemeClr val="bg1"/>
                    </a:solidFill>
                    <a:latin typeface="+mj-lt"/>
                  </a:rPr>
                  <a:t>Groups</a:t>
                </a: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6F83F4D-4B71-41F0-8361-971049D2D882}"/>
                  </a:ext>
                </a:extLst>
              </p:cNvPr>
              <p:cNvSpPr/>
              <p:nvPr/>
            </p:nvSpPr>
            <p:spPr>
              <a:xfrm>
                <a:off x="8030513" y="1547189"/>
                <a:ext cx="1433513" cy="1433513"/>
              </a:xfrm>
              <a:custGeom>
                <a:avLst/>
                <a:gdLst>
                  <a:gd name="connsiteX0" fmla="*/ 0 w 1433513"/>
                  <a:gd name="connsiteY0" fmla="*/ 716757 h 1433513"/>
                  <a:gd name="connsiteX1" fmla="*/ 716757 w 1433513"/>
                  <a:gd name="connsiteY1" fmla="*/ 0 h 1433513"/>
                  <a:gd name="connsiteX2" fmla="*/ 1433514 w 1433513"/>
                  <a:gd name="connsiteY2" fmla="*/ 716757 h 1433513"/>
                  <a:gd name="connsiteX3" fmla="*/ 716757 w 1433513"/>
                  <a:gd name="connsiteY3" fmla="*/ 1433514 h 1433513"/>
                  <a:gd name="connsiteX4" fmla="*/ 0 w 1433513"/>
                  <a:gd name="connsiteY4" fmla="*/ 716757 h 143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513" h="1433513">
                    <a:moveTo>
                      <a:pt x="0" y="716757"/>
                    </a:moveTo>
                    <a:cubicBezTo>
                      <a:pt x="0" y="320903"/>
                      <a:pt x="320903" y="0"/>
                      <a:pt x="716757" y="0"/>
                    </a:cubicBezTo>
                    <a:cubicBezTo>
                      <a:pt x="1112611" y="0"/>
                      <a:pt x="1433514" y="320903"/>
                      <a:pt x="1433514" y="716757"/>
                    </a:cubicBezTo>
                    <a:cubicBezTo>
                      <a:pt x="1433514" y="1112611"/>
                      <a:pt x="1112611" y="1433514"/>
                      <a:pt x="716757" y="1433514"/>
                    </a:cubicBezTo>
                    <a:cubicBezTo>
                      <a:pt x="320903" y="1433514"/>
                      <a:pt x="0" y="1112611"/>
                      <a:pt x="0" y="716757"/>
                    </a:cubicBez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5806" tIns="205806" rIns="205806" bIns="205806" numCol="1" spcCol="1270" anchor="ctr" anchorCtr="0">
                <a:noAutofit/>
              </a:bodyPr>
              <a:lstStyle/>
              <a:p>
                <a:pPr algn="ctr" defTabSz="69718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68" dirty="0">
                    <a:latin typeface="+mj-lt"/>
                  </a:rPr>
                  <a:t>Action Groups</a:t>
                </a: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13E6061-0B73-4CD1-8AAF-DCE71C41349F}"/>
                  </a:ext>
                </a:extLst>
              </p:cNvPr>
              <p:cNvSpPr/>
              <p:nvPr/>
            </p:nvSpPr>
            <p:spPr>
              <a:xfrm>
                <a:off x="8445425" y="3365039"/>
                <a:ext cx="1433513" cy="1433513"/>
              </a:xfrm>
              <a:custGeom>
                <a:avLst/>
                <a:gdLst>
                  <a:gd name="connsiteX0" fmla="*/ 0 w 1433513"/>
                  <a:gd name="connsiteY0" fmla="*/ 716757 h 1433513"/>
                  <a:gd name="connsiteX1" fmla="*/ 716757 w 1433513"/>
                  <a:gd name="connsiteY1" fmla="*/ 0 h 1433513"/>
                  <a:gd name="connsiteX2" fmla="*/ 1433514 w 1433513"/>
                  <a:gd name="connsiteY2" fmla="*/ 716757 h 1433513"/>
                  <a:gd name="connsiteX3" fmla="*/ 716757 w 1433513"/>
                  <a:gd name="connsiteY3" fmla="*/ 1433514 h 1433513"/>
                  <a:gd name="connsiteX4" fmla="*/ 0 w 1433513"/>
                  <a:gd name="connsiteY4" fmla="*/ 716757 h 143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513" h="1433513">
                    <a:moveTo>
                      <a:pt x="0" y="716757"/>
                    </a:moveTo>
                    <a:cubicBezTo>
                      <a:pt x="0" y="320903"/>
                      <a:pt x="320903" y="0"/>
                      <a:pt x="716757" y="0"/>
                    </a:cubicBezTo>
                    <a:cubicBezTo>
                      <a:pt x="1112611" y="0"/>
                      <a:pt x="1433514" y="320903"/>
                      <a:pt x="1433514" y="716757"/>
                    </a:cubicBezTo>
                    <a:cubicBezTo>
                      <a:pt x="1433514" y="1112611"/>
                      <a:pt x="1112611" y="1433514"/>
                      <a:pt x="716757" y="1433514"/>
                    </a:cubicBezTo>
                    <a:cubicBezTo>
                      <a:pt x="320903" y="1433514"/>
                      <a:pt x="0" y="1112611"/>
                      <a:pt x="0" y="716757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5806" tIns="205806" rIns="205806" bIns="205806" numCol="1" spcCol="1270" anchor="ctr" anchorCtr="0">
                <a:noAutofit/>
              </a:bodyPr>
              <a:lstStyle/>
              <a:p>
                <a:pPr algn="ctr" defTabSz="69718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68" dirty="0">
                    <a:latin typeface="+mj-lt"/>
                  </a:rPr>
                  <a:t>Advisor</a:t>
                </a: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C36076A-1F64-46A5-A041-E4E97F41C251}"/>
                  </a:ext>
                </a:extLst>
              </p:cNvPr>
              <p:cNvSpPr/>
              <p:nvPr/>
            </p:nvSpPr>
            <p:spPr>
              <a:xfrm>
                <a:off x="7282866" y="4822842"/>
                <a:ext cx="1433513" cy="1433513"/>
              </a:xfrm>
              <a:custGeom>
                <a:avLst/>
                <a:gdLst>
                  <a:gd name="connsiteX0" fmla="*/ 0 w 1433513"/>
                  <a:gd name="connsiteY0" fmla="*/ 716757 h 1433513"/>
                  <a:gd name="connsiteX1" fmla="*/ 716757 w 1433513"/>
                  <a:gd name="connsiteY1" fmla="*/ 0 h 1433513"/>
                  <a:gd name="connsiteX2" fmla="*/ 1433514 w 1433513"/>
                  <a:gd name="connsiteY2" fmla="*/ 716757 h 1433513"/>
                  <a:gd name="connsiteX3" fmla="*/ 716757 w 1433513"/>
                  <a:gd name="connsiteY3" fmla="*/ 1433514 h 1433513"/>
                  <a:gd name="connsiteX4" fmla="*/ 0 w 1433513"/>
                  <a:gd name="connsiteY4" fmla="*/ 716757 h 143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513" h="1433513">
                    <a:moveTo>
                      <a:pt x="0" y="716757"/>
                    </a:moveTo>
                    <a:cubicBezTo>
                      <a:pt x="0" y="320903"/>
                      <a:pt x="320903" y="0"/>
                      <a:pt x="716757" y="0"/>
                    </a:cubicBezTo>
                    <a:cubicBezTo>
                      <a:pt x="1112611" y="0"/>
                      <a:pt x="1433514" y="320903"/>
                      <a:pt x="1433514" y="716757"/>
                    </a:cubicBezTo>
                    <a:cubicBezTo>
                      <a:pt x="1433514" y="1112611"/>
                      <a:pt x="1112611" y="1433514"/>
                      <a:pt x="716757" y="1433514"/>
                    </a:cubicBezTo>
                    <a:cubicBezTo>
                      <a:pt x="320903" y="1433514"/>
                      <a:pt x="0" y="1112611"/>
                      <a:pt x="0" y="71675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5806" tIns="205806" rIns="205806" bIns="205806" numCol="1" spcCol="1270" anchor="ctr" anchorCtr="0">
                <a:noAutofit/>
              </a:bodyPr>
              <a:lstStyle/>
              <a:p>
                <a:pPr algn="ctr" defTabSz="69718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68" dirty="0">
                    <a:latin typeface="+mj-lt"/>
                  </a:rPr>
                  <a:t>Policy</a:t>
                </a: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33CA66-F72C-4421-A92B-55C5691BE74E}"/>
                  </a:ext>
                </a:extLst>
              </p:cNvPr>
              <p:cNvSpPr/>
              <p:nvPr/>
            </p:nvSpPr>
            <p:spPr>
              <a:xfrm>
                <a:off x="5418267" y="4822842"/>
                <a:ext cx="1433513" cy="1433513"/>
              </a:xfrm>
              <a:custGeom>
                <a:avLst/>
                <a:gdLst>
                  <a:gd name="connsiteX0" fmla="*/ 0 w 1433513"/>
                  <a:gd name="connsiteY0" fmla="*/ 716757 h 1433513"/>
                  <a:gd name="connsiteX1" fmla="*/ 716757 w 1433513"/>
                  <a:gd name="connsiteY1" fmla="*/ 0 h 1433513"/>
                  <a:gd name="connsiteX2" fmla="*/ 1433514 w 1433513"/>
                  <a:gd name="connsiteY2" fmla="*/ 716757 h 1433513"/>
                  <a:gd name="connsiteX3" fmla="*/ 716757 w 1433513"/>
                  <a:gd name="connsiteY3" fmla="*/ 1433514 h 1433513"/>
                  <a:gd name="connsiteX4" fmla="*/ 0 w 1433513"/>
                  <a:gd name="connsiteY4" fmla="*/ 716757 h 143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513" h="1433513">
                    <a:moveTo>
                      <a:pt x="0" y="716757"/>
                    </a:moveTo>
                    <a:cubicBezTo>
                      <a:pt x="0" y="320903"/>
                      <a:pt x="320903" y="0"/>
                      <a:pt x="716757" y="0"/>
                    </a:cubicBezTo>
                    <a:cubicBezTo>
                      <a:pt x="1112611" y="0"/>
                      <a:pt x="1433514" y="320903"/>
                      <a:pt x="1433514" y="716757"/>
                    </a:cubicBezTo>
                    <a:cubicBezTo>
                      <a:pt x="1433514" y="1112611"/>
                      <a:pt x="1112611" y="1433514"/>
                      <a:pt x="716757" y="1433514"/>
                    </a:cubicBezTo>
                    <a:cubicBezTo>
                      <a:pt x="320903" y="1433514"/>
                      <a:pt x="0" y="1112611"/>
                      <a:pt x="0" y="716757"/>
                    </a:cubicBezTo>
                    <a:close/>
                  </a:path>
                </a:pathLst>
              </a:custGeom>
              <a:solidFill>
                <a:schemeClr val="tx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5806" tIns="205806" rIns="205806" bIns="205806" numCol="1" spcCol="1270" anchor="ctr" anchorCtr="0">
                <a:noAutofit/>
              </a:bodyPr>
              <a:lstStyle/>
              <a:p>
                <a:pPr algn="ctr" defTabSz="69718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68" dirty="0">
                    <a:latin typeface="+mj-lt"/>
                  </a:rPr>
                  <a:t>ARM</a:t>
                </a: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C1E5004-D548-436C-B8D0-8856BBC0A1CB}"/>
                  </a:ext>
                </a:extLst>
              </p:cNvPr>
              <p:cNvSpPr/>
              <p:nvPr/>
            </p:nvSpPr>
            <p:spPr>
              <a:xfrm>
                <a:off x="4255708" y="3365039"/>
                <a:ext cx="1433513" cy="1433513"/>
              </a:xfrm>
              <a:custGeom>
                <a:avLst/>
                <a:gdLst>
                  <a:gd name="connsiteX0" fmla="*/ 0 w 1433513"/>
                  <a:gd name="connsiteY0" fmla="*/ 716757 h 1433513"/>
                  <a:gd name="connsiteX1" fmla="*/ 716757 w 1433513"/>
                  <a:gd name="connsiteY1" fmla="*/ 0 h 1433513"/>
                  <a:gd name="connsiteX2" fmla="*/ 1433514 w 1433513"/>
                  <a:gd name="connsiteY2" fmla="*/ 716757 h 1433513"/>
                  <a:gd name="connsiteX3" fmla="*/ 716757 w 1433513"/>
                  <a:gd name="connsiteY3" fmla="*/ 1433514 h 1433513"/>
                  <a:gd name="connsiteX4" fmla="*/ 0 w 1433513"/>
                  <a:gd name="connsiteY4" fmla="*/ 716757 h 143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513" h="1433513">
                    <a:moveTo>
                      <a:pt x="0" y="716757"/>
                    </a:moveTo>
                    <a:cubicBezTo>
                      <a:pt x="0" y="320903"/>
                      <a:pt x="320903" y="0"/>
                      <a:pt x="716757" y="0"/>
                    </a:cubicBezTo>
                    <a:cubicBezTo>
                      <a:pt x="1112611" y="0"/>
                      <a:pt x="1433514" y="320903"/>
                      <a:pt x="1433514" y="716757"/>
                    </a:cubicBezTo>
                    <a:cubicBezTo>
                      <a:pt x="1433514" y="1112611"/>
                      <a:pt x="1112611" y="1433514"/>
                      <a:pt x="716757" y="1433514"/>
                    </a:cubicBezTo>
                    <a:cubicBezTo>
                      <a:pt x="320903" y="1433514"/>
                      <a:pt x="0" y="1112611"/>
                      <a:pt x="0" y="716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5806" tIns="205806" rIns="205806" bIns="205806" numCol="1" spcCol="1270" anchor="ctr" anchorCtr="0">
                <a:noAutofit/>
              </a:bodyPr>
              <a:lstStyle/>
              <a:p>
                <a:pPr algn="ctr" defTabSz="69718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68" dirty="0">
                    <a:solidFill>
                      <a:schemeClr val="tx1"/>
                    </a:solidFill>
                    <a:latin typeface="+mj-lt"/>
                  </a:rPr>
                  <a:t>RBAC</a:t>
                </a: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9BB83CC-14A9-450D-BEF5-FBEB9497B110}"/>
                  </a:ext>
                </a:extLst>
              </p:cNvPr>
              <p:cNvSpPr/>
              <p:nvPr/>
            </p:nvSpPr>
            <p:spPr>
              <a:xfrm>
                <a:off x="4670620" y="1547189"/>
                <a:ext cx="1433513" cy="1433513"/>
              </a:xfrm>
              <a:custGeom>
                <a:avLst/>
                <a:gdLst>
                  <a:gd name="connsiteX0" fmla="*/ 0 w 1433513"/>
                  <a:gd name="connsiteY0" fmla="*/ 716757 h 1433513"/>
                  <a:gd name="connsiteX1" fmla="*/ 716757 w 1433513"/>
                  <a:gd name="connsiteY1" fmla="*/ 0 h 1433513"/>
                  <a:gd name="connsiteX2" fmla="*/ 1433514 w 1433513"/>
                  <a:gd name="connsiteY2" fmla="*/ 716757 h 1433513"/>
                  <a:gd name="connsiteX3" fmla="*/ 716757 w 1433513"/>
                  <a:gd name="connsiteY3" fmla="*/ 1433514 h 1433513"/>
                  <a:gd name="connsiteX4" fmla="*/ 0 w 1433513"/>
                  <a:gd name="connsiteY4" fmla="*/ 716757 h 143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513" h="1433513">
                    <a:moveTo>
                      <a:pt x="0" y="716757"/>
                    </a:moveTo>
                    <a:cubicBezTo>
                      <a:pt x="0" y="320903"/>
                      <a:pt x="320903" y="0"/>
                      <a:pt x="716757" y="0"/>
                    </a:cubicBezTo>
                    <a:cubicBezTo>
                      <a:pt x="1112611" y="0"/>
                      <a:pt x="1433514" y="320903"/>
                      <a:pt x="1433514" y="716757"/>
                    </a:cubicBezTo>
                    <a:cubicBezTo>
                      <a:pt x="1433514" y="1112611"/>
                      <a:pt x="1112611" y="1433514"/>
                      <a:pt x="716757" y="1433514"/>
                    </a:cubicBezTo>
                    <a:cubicBezTo>
                      <a:pt x="320903" y="1433514"/>
                      <a:pt x="0" y="1112611"/>
                      <a:pt x="0" y="7167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5806" tIns="205806" rIns="205806" bIns="205806" numCol="1" spcCol="1270" anchor="ctr" anchorCtr="0">
                <a:noAutofit/>
              </a:bodyPr>
              <a:lstStyle/>
              <a:p>
                <a:pPr algn="ctr" defTabSz="69718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68" dirty="0">
                    <a:latin typeface="+mj-lt"/>
                  </a:rPr>
                  <a:t>Tags</a:t>
                </a:r>
              </a:p>
            </p:txBody>
          </p:sp>
        </p:grpSp>
        <p:sp>
          <p:nvSpPr>
            <p:cNvPr id="25" name="Rectangle 272">
              <a:extLst>
                <a:ext uri="{FF2B5EF4-FFF2-40B4-BE49-F238E27FC236}">
                  <a16:creationId xmlns:a16="http://schemas.microsoft.com/office/drawing/2014/main" id="{5763E91F-31D8-41CE-A7EB-81107DF05D99}"/>
                </a:ext>
              </a:extLst>
            </p:cNvPr>
            <p:cNvSpPr/>
            <p:nvPr/>
          </p:nvSpPr>
          <p:spPr bwMode="auto">
            <a:xfrm rot="8100000" flipV="1">
              <a:off x="6981533" y="2240540"/>
              <a:ext cx="172466" cy="172466"/>
            </a:xfrm>
            <a:custGeom>
              <a:avLst/>
              <a:gdLst>
                <a:gd name="connsiteX0" fmla="*/ 0 w 493485"/>
                <a:gd name="connsiteY0" fmla="*/ 0 h 493485"/>
                <a:gd name="connsiteX1" fmla="*/ 493485 w 493485"/>
                <a:gd name="connsiteY1" fmla="*/ 0 h 493485"/>
                <a:gd name="connsiteX2" fmla="*/ 493485 w 493485"/>
                <a:gd name="connsiteY2" fmla="*/ 493485 h 493485"/>
                <a:gd name="connsiteX3" fmla="*/ 0 w 493485"/>
                <a:gd name="connsiteY3" fmla="*/ 493485 h 493485"/>
                <a:gd name="connsiteX4" fmla="*/ 0 w 493485"/>
                <a:gd name="connsiteY4" fmla="*/ 0 h 493485"/>
                <a:gd name="connsiteX0" fmla="*/ 493485 w 584925"/>
                <a:gd name="connsiteY0" fmla="*/ 493485 h 584925"/>
                <a:gd name="connsiteX1" fmla="*/ 0 w 584925"/>
                <a:gd name="connsiteY1" fmla="*/ 493485 h 584925"/>
                <a:gd name="connsiteX2" fmla="*/ 0 w 584925"/>
                <a:gd name="connsiteY2" fmla="*/ 0 h 584925"/>
                <a:gd name="connsiteX3" fmla="*/ 493485 w 584925"/>
                <a:gd name="connsiteY3" fmla="*/ 0 h 584925"/>
                <a:gd name="connsiteX4" fmla="*/ 584925 w 584925"/>
                <a:gd name="connsiteY4" fmla="*/ 584925 h 584925"/>
                <a:gd name="connsiteX0" fmla="*/ 493485 w 493485"/>
                <a:gd name="connsiteY0" fmla="*/ 493485 h 493485"/>
                <a:gd name="connsiteX1" fmla="*/ 0 w 493485"/>
                <a:gd name="connsiteY1" fmla="*/ 493485 h 493485"/>
                <a:gd name="connsiteX2" fmla="*/ 0 w 493485"/>
                <a:gd name="connsiteY2" fmla="*/ 0 h 493485"/>
                <a:gd name="connsiteX3" fmla="*/ 493485 w 493485"/>
                <a:gd name="connsiteY3" fmla="*/ 0 h 493485"/>
                <a:gd name="connsiteX0" fmla="*/ 0 w 493485"/>
                <a:gd name="connsiteY0" fmla="*/ 493485 h 493485"/>
                <a:gd name="connsiteX1" fmla="*/ 0 w 493485"/>
                <a:gd name="connsiteY1" fmla="*/ 0 h 493485"/>
                <a:gd name="connsiteX2" fmla="*/ 493485 w 493485"/>
                <a:gd name="connsiteY2" fmla="*/ 0 h 49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485" h="493485">
                  <a:moveTo>
                    <a:pt x="0" y="493485"/>
                  </a:moveTo>
                  <a:lnTo>
                    <a:pt x="0" y="0"/>
                  </a:lnTo>
                  <a:lnTo>
                    <a:pt x="493485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863" dirty="0">
                <a:gradFill>
                  <a:gsLst>
                    <a:gs pos="5417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6" name="Rectangle 272">
              <a:extLst>
                <a:ext uri="{FF2B5EF4-FFF2-40B4-BE49-F238E27FC236}">
                  <a16:creationId xmlns:a16="http://schemas.microsoft.com/office/drawing/2014/main" id="{70E6B6C6-1871-4958-BF47-33F22574AFE7}"/>
                </a:ext>
              </a:extLst>
            </p:cNvPr>
            <p:cNvSpPr/>
            <p:nvPr/>
          </p:nvSpPr>
          <p:spPr bwMode="auto">
            <a:xfrm rot="5400000" flipV="1">
              <a:off x="6005016" y="2685794"/>
              <a:ext cx="172466" cy="172466"/>
            </a:xfrm>
            <a:custGeom>
              <a:avLst/>
              <a:gdLst>
                <a:gd name="connsiteX0" fmla="*/ 0 w 493485"/>
                <a:gd name="connsiteY0" fmla="*/ 0 h 493485"/>
                <a:gd name="connsiteX1" fmla="*/ 493485 w 493485"/>
                <a:gd name="connsiteY1" fmla="*/ 0 h 493485"/>
                <a:gd name="connsiteX2" fmla="*/ 493485 w 493485"/>
                <a:gd name="connsiteY2" fmla="*/ 493485 h 493485"/>
                <a:gd name="connsiteX3" fmla="*/ 0 w 493485"/>
                <a:gd name="connsiteY3" fmla="*/ 493485 h 493485"/>
                <a:gd name="connsiteX4" fmla="*/ 0 w 493485"/>
                <a:gd name="connsiteY4" fmla="*/ 0 h 493485"/>
                <a:gd name="connsiteX0" fmla="*/ 493485 w 584925"/>
                <a:gd name="connsiteY0" fmla="*/ 493485 h 584925"/>
                <a:gd name="connsiteX1" fmla="*/ 0 w 584925"/>
                <a:gd name="connsiteY1" fmla="*/ 493485 h 584925"/>
                <a:gd name="connsiteX2" fmla="*/ 0 w 584925"/>
                <a:gd name="connsiteY2" fmla="*/ 0 h 584925"/>
                <a:gd name="connsiteX3" fmla="*/ 493485 w 584925"/>
                <a:gd name="connsiteY3" fmla="*/ 0 h 584925"/>
                <a:gd name="connsiteX4" fmla="*/ 584925 w 584925"/>
                <a:gd name="connsiteY4" fmla="*/ 584925 h 584925"/>
                <a:gd name="connsiteX0" fmla="*/ 493485 w 493485"/>
                <a:gd name="connsiteY0" fmla="*/ 493485 h 493485"/>
                <a:gd name="connsiteX1" fmla="*/ 0 w 493485"/>
                <a:gd name="connsiteY1" fmla="*/ 493485 h 493485"/>
                <a:gd name="connsiteX2" fmla="*/ 0 w 493485"/>
                <a:gd name="connsiteY2" fmla="*/ 0 h 493485"/>
                <a:gd name="connsiteX3" fmla="*/ 493485 w 493485"/>
                <a:gd name="connsiteY3" fmla="*/ 0 h 493485"/>
                <a:gd name="connsiteX0" fmla="*/ 0 w 493485"/>
                <a:gd name="connsiteY0" fmla="*/ 493485 h 493485"/>
                <a:gd name="connsiteX1" fmla="*/ 0 w 493485"/>
                <a:gd name="connsiteY1" fmla="*/ 0 h 493485"/>
                <a:gd name="connsiteX2" fmla="*/ 493485 w 493485"/>
                <a:gd name="connsiteY2" fmla="*/ 0 h 49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485" h="493485">
                  <a:moveTo>
                    <a:pt x="0" y="493485"/>
                  </a:moveTo>
                  <a:lnTo>
                    <a:pt x="0" y="0"/>
                  </a:lnTo>
                  <a:lnTo>
                    <a:pt x="493485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863" dirty="0">
                <a:gradFill>
                  <a:gsLst>
                    <a:gs pos="5417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7" name="Rectangle 272">
              <a:extLst>
                <a:ext uri="{FF2B5EF4-FFF2-40B4-BE49-F238E27FC236}">
                  <a16:creationId xmlns:a16="http://schemas.microsoft.com/office/drawing/2014/main" id="{9AE4AE98-F4FB-40CD-8CB3-356AD90198C1}"/>
                </a:ext>
              </a:extLst>
            </p:cNvPr>
            <p:cNvSpPr/>
            <p:nvPr/>
          </p:nvSpPr>
          <p:spPr bwMode="auto">
            <a:xfrm rot="10800000" flipV="1">
              <a:off x="7977082" y="2677903"/>
              <a:ext cx="172466" cy="172466"/>
            </a:xfrm>
            <a:custGeom>
              <a:avLst/>
              <a:gdLst>
                <a:gd name="connsiteX0" fmla="*/ 0 w 493485"/>
                <a:gd name="connsiteY0" fmla="*/ 0 h 493485"/>
                <a:gd name="connsiteX1" fmla="*/ 493485 w 493485"/>
                <a:gd name="connsiteY1" fmla="*/ 0 h 493485"/>
                <a:gd name="connsiteX2" fmla="*/ 493485 w 493485"/>
                <a:gd name="connsiteY2" fmla="*/ 493485 h 493485"/>
                <a:gd name="connsiteX3" fmla="*/ 0 w 493485"/>
                <a:gd name="connsiteY3" fmla="*/ 493485 h 493485"/>
                <a:gd name="connsiteX4" fmla="*/ 0 w 493485"/>
                <a:gd name="connsiteY4" fmla="*/ 0 h 493485"/>
                <a:gd name="connsiteX0" fmla="*/ 493485 w 584925"/>
                <a:gd name="connsiteY0" fmla="*/ 493485 h 584925"/>
                <a:gd name="connsiteX1" fmla="*/ 0 w 584925"/>
                <a:gd name="connsiteY1" fmla="*/ 493485 h 584925"/>
                <a:gd name="connsiteX2" fmla="*/ 0 w 584925"/>
                <a:gd name="connsiteY2" fmla="*/ 0 h 584925"/>
                <a:gd name="connsiteX3" fmla="*/ 493485 w 584925"/>
                <a:gd name="connsiteY3" fmla="*/ 0 h 584925"/>
                <a:gd name="connsiteX4" fmla="*/ 584925 w 584925"/>
                <a:gd name="connsiteY4" fmla="*/ 584925 h 584925"/>
                <a:gd name="connsiteX0" fmla="*/ 493485 w 493485"/>
                <a:gd name="connsiteY0" fmla="*/ 493485 h 493485"/>
                <a:gd name="connsiteX1" fmla="*/ 0 w 493485"/>
                <a:gd name="connsiteY1" fmla="*/ 493485 h 493485"/>
                <a:gd name="connsiteX2" fmla="*/ 0 w 493485"/>
                <a:gd name="connsiteY2" fmla="*/ 0 h 493485"/>
                <a:gd name="connsiteX3" fmla="*/ 493485 w 493485"/>
                <a:gd name="connsiteY3" fmla="*/ 0 h 493485"/>
                <a:gd name="connsiteX0" fmla="*/ 0 w 493485"/>
                <a:gd name="connsiteY0" fmla="*/ 493485 h 493485"/>
                <a:gd name="connsiteX1" fmla="*/ 0 w 493485"/>
                <a:gd name="connsiteY1" fmla="*/ 0 h 493485"/>
                <a:gd name="connsiteX2" fmla="*/ 493485 w 493485"/>
                <a:gd name="connsiteY2" fmla="*/ 0 h 49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485" h="493485">
                  <a:moveTo>
                    <a:pt x="0" y="493485"/>
                  </a:moveTo>
                  <a:lnTo>
                    <a:pt x="0" y="0"/>
                  </a:lnTo>
                  <a:lnTo>
                    <a:pt x="493485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863" dirty="0">
                <a:gradFill>
                  <a:gsLst>
                    <a:gs pos="5417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8" name="Rectangle 272">
              <a:extLst>
                <a:ext uri="{FF2B5EF4-FFF2-40B4-BE49-F238E27FC236}">
                  <a16:creationId xmlns:a16="http://schemas.microsoft.com/office/drawing/2014/main" id="{699129AE-7038-44B2-9FAD-1AABDE2C4694}"/>
                </a:ext>
              </a:extLst>
            </p:cNvPr>
            <p:cNvSpPr/>
            <p:nvPr/>
          </p:nvSpPr>
          <p:spPr bwMode="auto">
            <a:xfrm rot="1738311" flipV="1">
              <a:off x="5703948" y="3779439"/>
              <a:ext cx="172466" cy="172466"/>
            </a:xfrm>
            <a:custGeom>
              <a:avLst/>
              <a:gdLst>
                <a:gd name="connsiteX0" fmla="*/ 0 w 493485"/>
                <a:gd name="connsiteY0" fmla="*/ 0 h 493485"/>
                <a:gd name="connsiteX1" fmla="*/ 493485 w 493485"/>
                <a:gd name="connsiteY1" fmla="*/ 0 h 493485"/>
                <a:gd name="connsiteX2" fmla="*/ 493485 w 493485"/>
                <a:gd name="connsiteY2" fmla="*/ 493485 h 493485"/>
                <a:gd name="connsiteX3" fmla="*/ 0 w 493485"/>
                <a:gd name="connsiteY3" fmla="*/ 493485 h 493485"/>
                <a:gd name="connsiteX4" fmla="*/ 0 w 493485"/>
                <a:gd name="connsiteY4" fmla="*/ 0 h 493485"/>
                <a:gd name="connsiteX0" fmla="*/ 493485 w 584925"/>
                <a:gd name="connsiteY0" fmla="*/ 493485 h 584925"/>
                <a:gd name="connsiteX1" fmla="*/ 0 w 584925"/>
                <a:gd name="connsiteY1" fmla="*/ 493485 h 584925"/>
                <a:gd name="connsiteX2" fmla="*/ 0 w 584925"/>
                <a:gd name="connsiteY2" fmla="*/ 0 h 584925"/>
                <a:gd name="connsiteX3" fmla="*/ 493485 w 584925"/>
                <a:gd name="connsiteY3" fmla="*/ 0 h 584925"/>
                <a:gd name="connsiteX4" fmla="*/ 584925 w 584925"/>
                <a:gd name="connsiteY4" fmla="*/ 584925 h 584925"/>
                <a:gd name="connsiteX0" fmla="*/ 493485 w 493485"/>
                <a:gd name="connsiteY0" fmla="*/ 493485 h 493485"/>
                <a:gd name="connsiteX1" fmla="*/ 0 w 493485"/>
                <a:gd name="connsiteY1" fmla="*/ 493485 h 493485"/>
                <a:gd name="connsiteX2" fmla="*/ 0 w 493485"/>
                <a:gd name="connsiteY2" fmla="*/ 0 h 493485"/>
                <a:gd name="connsiteX3" fmla="*/ 493485 w 493485"/>
                <a:gd name="connsiteY3" fmla="*/ 0 h 493485"/>
                <a:gd name="connsiteX0" fmla="*/ 0 w 493485"/>
                <a:gd name="connsiteY0" fmla="*/ 493485 h 493485"/>
                <a:gd name="connsiteX1" fmla="*/ 0 w 493485"/>
                <a:gd name="connsiteY1" fmla="*/ 0 h 493485"/>
                <a:gd name="connsiteX2" fmla="*/ 493485 w 493485"/>
                <a:gd name="connsiteY2" fmla="*/ 0 h 49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485" h="493485">
                  <a:moveTo>
                    <a:pt x="0" y="493485"/>
                  </a:moveTo>
                  <a:lnTo>
                    <a:pt x="0" y="0"/>
                  </a:lnTo>
                  <a:lnTo>
                    <a:pt x="493485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863" dirty="0">
                <a:gradFill>
                  <a:gsLst>
                    <a:gs pos="5417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0" name="Rectangle 272">
              <a:extLst>
                <a:ext uri="{FF2B5EF4-FFF2-40B4-BE49-F238E27FC236}">
                  <a16:creationId xmlns:a16="http://schemas.microsoft.com/office/drawing/2014/main" id="{32F5CC51-1AF6-4995-981B-00FB5B22DE9B}"/>
                </a:ext>
              </a:extLst>
            </p:cNvPr>
            <p:cNvSpPr/>
            <p:nvPr/>
          </p:nvSpPr>
          <p:spPr bwMode="auto">
            <a:xfrm rot="19861689" flipH="1" flipV="1">
              <a:off x="8253886" y="3779438"/>
              <a:ext cx="172466" cy="172466"/>
            </a:xfrm>
            <a:custGeom>
              <a:avLst/>
              <a:gdLst>
                <a:gd name="connsiteX0" fmla="*/ 0 w 493485"/>
                <a:gd name="connsiteY0" fmla="*/ 0 h 493485"/>
                <a:gd name="connsiteX1" fmla="*/ 493485 w 493485"/>
                <a:gd name="connsiteY1" fmla="*/ 0 h 493485"/>
                <a:gd name="connsiteX2" fmla="*/ 493485 w 493485"/>
                <a:gd name="connsiteY2" fmla="*/ 493485 h 493485"/>
                <a:gd name="connsiteX3" fmla="*/ 0 w 493485"/>
                <a:gd name="connsiteY3" fmla="*/ 493485 h 493485"/>
                <a:gd name="connsiteX4" fmla="*/ 0 w 493485"/>
                <a:gd name="connsiteY4" fmla="*/ 0 h 493485"/>
                <a:gd name="connsiteX0" fmla="*/ 493485 w 584925"/>
                <a:gd name="connsiteY0" fmla="*/ 493485 h 584925"/>
                <a:gd name="connsiteX1" fmla="*/ 0 w 584925"/>
                <a:gd name="connsiteY1" fmla="*/ 493485 h 584925"/>
                <a:gd name="connsiteX2" fmla="*/ 0 w 584925"/>
                <a:gd name="connsiteY2" fmla="*/ 0 h 584925"/>
                <a:gd name="connsiteX3" fmla="*/ 493485 w 584925"/>
                <a:gd name="connsiteY3" fmla="*/ 0 h 584925"/>
                <a:gd name="connsiteX4" fmla="*/ 584925 w 584925"/>
                <a:gd name="connsiteY4" fmla="*/ 584925 h 584925"/>
                <a:gd name="connsiteX0" fmla="*/ 493485 w 493485"/>
                <a:gd name="connsiteY0" fmla="*/ 493485 h 493485"/>
                <a:gd name="connsiteX1" fmla="*/ 0 w 493485"/>
                <a:gd name="connsiteY1" fmla="*/ 493485 h 493485"/>
                <a:gd name="connsiteX2" fmla="*/ 0 w 493485"/>
                <a:gd name="connsiteY2" fmla="*/ 0 h 493485"/>
                <a:gd name="connsiteX3" fmla="*/ 493485 w 493485"/>
                <a:gd name="connsiteY3" fmla="*/ 0 h 493485"/>
                <a:gd name="connsiteX0" fmla="*/ 0 w 493485"/>
                <a:gd name="connsiteY0" fmla="*/ 493485 h 493485"/>
                <a:gd name="connsiteX1" fmla="*/ 0 w 493485"/>
                <a:gd name="connsiteY1" fmla="*/ 0 h 493485"/>
                <a:gd name="connsiteX2" fmla="*/ 493485 w 493485"/>
                <a:gd name="connsiteY2" fmla="*/ 0 h 49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485" h="493485">
                  <a:moveTo>
                    <a:pt x="0" y="493485"/>
                  </a:moveTo>
                  <a:lnTo>
                    <a:pt x="0" y="0"/>
                  </a:lnTo>
                  <a:lnTo>
                    <a:pt x="493485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863" dirty="0">
                <a:gradFill>
                  <a:gsLst>
                    <a:gs pos="5417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Rectangle 272">
              <a:extLst>
                <a:ext uri="{FF2B5EF4-FFF2-40B4-BE49-F238E27FC236}">
                  <a16:creationId xmlns:a16="http://schemas.microsoft.com/office/drawing/2014/main" id="{6160135F-9A80-4E32-84FF-EA5BC30C339A}"/>
                </a:ext>
              </a:extLst>
            </p:cNvPr>
            <p:cNvSpPr/>
            <p:nvPr/>
          </p:nvSpPr>
          <p:spPr bwMode="auto">
            <a:xfrm rot="20389228" flipV="1">
              <a:off x="6411650" y="4691058"/>
              <a:ext cx="172466" cy="172466"/>
            </a:xfrm>
            <a:custGeom>
              <a:avLst/>
              <a:gdLst>
                <a:gd name="connsiteX0" fmla="*/ 0 w 493485"/>
                <a:gd name="connsiteY0" fmla="*/ 0 h 493485"/>
                <a:gd name="connsiteX1" fmla="*/ 493485 w 493485"/>
                <a:gd name="connsiteY1" fmla="*/ 0 h 493485"/>
                <a:gd name="connsiteX2" fmla="*/ 493485 w 493485"/>
                <a:gd name="connsiteY2" fmla="*/ 493485 h 493485"/>
                <a:gd name="connsiteX3" fmla="*/ 0 w 493485"/>
                <a:gd name="connsiteY3" fmla="*/ 493485 h 493485"/>
                <a:gd name="connsiteX4" fmla="*/ 0 w 493485"/>
                <a:gd name="connsiteY4" fmla="*/ 0 h 493485"/>
                <a:gd name="connsiteX0" fmla="*/ 493485 w 584925"/>
                <a:gd name="connsiteY0" fmla="*/ 493485 h 584925"/>
                <a:gd name="connsiteX1" fmla="*/ 0 w 584925"/>
                <a:gd name="connsiteY1" fmla="*/ 493485 h 584925"/>
                <a:gd name="connsiteX2" fmla="*/ 0 w 584925"/>
                <a:gd name="connsiteY2" fmla="*/ 0 h 584925"/>
                <a:gd name="connsiteX3" fmla="*/ 493485 w 584925"/>
                <a:gd name="connsiteY3" fmla="*/ 0 h 584925"/>
                <a:gd name="connsiteX4" fmla="*/ 584925 w 584925"/>
                <a:gd name="connsiteY4" fmla="*/ 584925 h 584925"/>
                <a:gd name="connsiteX0" fmla="*/ 493485 w 493485"/>
                <a:gd name="connsiteY0" fmla="*/ 493485 h 493485"/>
                <a:gd name="connsiteX1" fmla="*/ 0 w 493485"/>
                <a:gd name="connsiteY1" fmla="*/ 493485 h 493485"/>
                <a:gd name="connsiteX2" fmla="*/ 0 w 493485"/>
                <a:gd name="connsiteY2" fmla="*/ 0 h 493485"/>
                <a:gd name="connsiteX3" fmla="*/ 493485 w 493485"/>
                <a:gd name="connsiteY3" fmla="*/ 0 h 493485"/>
                <a:gd name="connsiteX0" fmla="*/ 0 w 493485"/>
                <a:gd name="connsiteY0" fmla="*/ 493485 h 493485"/>
                <a:gd name="connsiteX1" fmla="*/ 0 w 493485"/>
                <a:gd name="connsiteY1" fmla="*/ 0 h 493485"/>
                <a:gd name="connsiteX2" fmla="*/ 493485 w 493485"/>
                <a:gd name="connsiteY2" fmla="*/ 0 h 49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485" h="493485">
                  <a:moveTo>
                    <a:pt x="0" y="493485"/>
                  </a:moveTo>
                  <a:lnTo>
                    <a:pt x="0" y="0"/>
                  </a:lnTo>
                  <a:lnTo>
                    <a:pt x="493485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863" dirty="0">
                <a:gradFill>
                  <a:gsLst>
                    <a:gs pos="5417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Rectangle 272">
              <a:extLst>
                <a:ext uri="{FF2B5EF4-FFF2-40B4-BE49-F238E27FC236}">
                  <a16:creationId xmlns:a16="http://schemas.microsoft.com/office/drawing/2014/main" id="{F2A01AAB-BAD3-4798-A4DD-DD277ADB5344}"/>
                </a:ext>
              </a:extLst>
            </p:cNvPr>
            <p:cNvSpPr/>
            <p:nvPr/>
          </p:nvSpPr>
          <p:spPr bwMode="auto">
            <a:xfrm rot="1210772" flipH="1" flipV="1">
              <a:off x="7550530" y="4686305"/>
              <a:ext cx="172466" cy="172466"/>
            </a:xfrm>
            <a:custGeom>
              <a:avLst/>
              <a:gdLst>
                <a:gd name="connsiteX0" fmla="*/ 0 w 493485"/>
                <a:gd name="connsiteY0" fmla="*/ 0 h 493485"/>
                <a:gd name="connsiteX1" fmla="*/ 493485 w 493485"/>
                <a:gd name="connsiteY1" fmla="*/ 0 h 493485"/>
                <a:gd name="connsiteX2" fmla="*/ 493485 w 493485"/>
                <a:gd name="connsiteY2" fmla="*/ 493485 h 493485"/>
                <a:gd name="connsiteX3" fmla="*/ 0 w 493485"/>
                <a:gd name="connsiteY3" fmla="*/ 493485 h 493485"/>
                <a:gd name="connsiteX4" fmla="*/ 0 w 493485"/>
                <a:gd name="connsiteY4" fmla="*/ 0 h 493485"/>
                <a:gd name="connsiteX0" fmla="*/ 493485 w 584925"/>
                <a:gd name="connsiteY0" fmla="*/ 493485 h 584925"/>
                <a:gd name="connsiteX1" fmla="*/ 0 w 584925"/>
                <a:gd name="connsiteY1" fmla="*/ 493485 h 584925"/>
                <a:gd name="connsiteX2" fmla="*/ 0 w 584925"/>
                <a:gd name="connsiteY2" fmla="*/ 0 h 584925"/>
                <a:gd name="connsiteX3" fmla="*/ 493485 w 584925"/>
                <a:gd name="connsiteY3" fmla="*/ 0 h 584925"/>
                <a:gd name="connsiteX4" fmla="*/ 584925 w 584925"/>
                <a:gd name="connsiteY4" fmla="*/ 584925 h 584925"/>
                <a:gd name="connsiteX0" fmla="*/ 493485 w 493485"/>
                <a:gd name="connsiteY0" fmla="*/ 493485 h 493485"/>
                <a:gd name="connsiteX1" fmla="*/ 0 w 493485"/>
                <a:gd name="connsiteY1" fmla="*/ 493485 h 493485"/>
                <a:gd name="connsiteX2" fmla="*/ 0 w 493485"/>
                <a:gd name="connsiteY2" fmla="*/ 0 h 493485"/>
                <a:gd name="connsiteX3" fmla="*/ 493485 w 493485"/>
                <a:gd name="connsiteY3" fmla="*/ 0 h 493485"/>
                <a:gd name="connsiteX0" fmla="*/ 0 w 493485"/>
                <a:gd name="connsiteY0" fmla="*/ 493485 h 493485"/>
                <a:gd name="connsiteX1" fmla="*/ 0 w 493485"/>
                <a:gd name="connsiteY1" fmla="*/ 0 h 493485"/>
                <a:gd name="connsiteX2" fmla="*/ 493485 w 493485"/>
                <a:gd name="connsiteY2" fmla="*/ 0 h 49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485" h="493485">
                  <a:moveTo>
                    <a:pt x="0" y="493485"/>
                  </a:moveTo>
                  <a:lnTo>
                    <a:pt x="0" y="0"/>
                  </a:lnTo>
                  <a:lnTo>
                    <a:pt x="493485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863" dirty="0">
                <a:gradFill>
                  <a:gsLst>
                    <a:gs pos="5417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B4A5E1-2612-468A-8F18-B58DEE707D63}"/>
              </a:ext>
            </a:extLst>
          </p:cNvPr>
          <p:cNvGrpSpPr/>
          <p:nvPr/>
        </p:nvGrpSpPr>
        <p:grpSpPr>
          <a:xfrm>
            <a:off x="6942090" y="2685547"/>
            <a:ext cx="1561481" cy="1561481"/>
            <a:chOff x="6270927" y="2738901"/>
            <a:chExt cx="1592792" cy="159279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2A24F4-173F-4B32-886A-5C3CB827ACCC}"/>
                </a:ext>
              </a:extLst>
            </p:cNvPr>
            <p:cNvSpPr/>
            <p:nvPr/>
          </p:nvSpPr>
          <p:spPr>
            <a:xfrm>
              <a:off x="6270927" y="2738901"/>
              <a:ext cx="1592792" cy="1592792"/>
            </a:xfrm>
            <a:custGeom>
              <a:avLst/>
              <a:gdLst>
                <a:gd name="connsiteX0" fmla="*/ 0 w 1592792"/>
                <a:gd name="connsiteY0" fmla="*/ 796396 h 1592792"/>
                <a:gd name="connsiteX1" fmla="*/ 796396 w 1592792"/>
                <a:gd name="connsiteY1" fmla="*/ 0 h 1592792"/>
                <a:gd name="connsiteX2" fmla="*/ 1592792 w 1592792"/>
                <a:gd name="connsiteY2" fmla="*/ 796396 h 1592792"/>
                <a:gd name="connsiteX3" fmla="*/ 796396 w 1592792"/>
                <a:gd name="connsiteY3" fmla="*/ 1592792 h 1592792"/>
                <a:gd name="connsiteX4" fmla="*/ 0 w 1592792"/>
                <a:gd name="connsiteY4" fmla="*/ 796396 h 159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2792" h="1592792">
                  <a:moveTo>
                    <a:pt x="0" y="796396"/>
                  </a:moveTo>
                  <a:cubicBezTo>
                    <a:pt x="0" y="356559"/>
                    <a:pt x="356559" y="0"/>
                    <a:pt x="796396" y="0"/>
                  </a:cubicBezTo>
                  <a:cubicBezTo>
                    <a:pt x="1236233" y="0"/>
                    <a:pt x="1592792" y="356559"/>
                    <a:pt x="1592792" y="796396"/>
                  </a:cubicBezTo>
                  <a:cubicBezTo>
                    <a:pt x="1592792" y="1236233"/>
                    <a:pt x="1236233" y="1592792"/>
                    <a:pt x="796396" y="1592792"/>
                  </a:cubicBezTo>
                  <a:cubicBezTo>
                    <a:pt x="356559" y="1592792"/>
                    <a:pt x="0" y="1236233"/>
                    <a:pt x="0" y="796396"/>
                  </a:cubicBezTo>
                  <a:close/>
                </a:path>
              </a:pathLst>
            </a:cu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sx="102000" sy="102000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28674" tIns="228674" rIns="228674" bIns="228674" numCol="1" spcCol="1270" anchor="ctr" anchorCtr="0">
              <a:noAutofit/>
            </a:bodyPr>
            <a:lstStyle/>
            <a:p>
              <a:pPr algn="ctr" defTabSz="91419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30" dirty="0">
                <a:solidFill>
                  <a:srgbClr val="0078D4"/>
                </a:solidFill>
                <a:latin typeface="+mj-lt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6D503F6-964A-4CBB-BEA8-00A56C050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5971" y="3114503"/>
              <a:ext cx="782705" cy="76551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193C4C5-C568-4AEF-871D-C56E2B41A999}"/>
                </a:ext>
              </a:extLst>
            </p:cNvPr>
            <p:cNvSpPr/>
            <p:nvPr/>
          </p:nvSpPr>
          <p:spPr>
            <a:xfrm>
              <a:off x="6718500" y="3880021"/>
              <a:ext cx="698535" cy="3435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9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65" dirty="0">
                  <a:solidFill>
                    <a:srgbClr val="0078D4"/>
                  </a:solidFill>
                  <a:latin typeface="+mj-lt"/>
                </a:rPr>
                <a:t>ACM</a:t>
              </a:r>
            </a:p>
          </p:txBody>
        </p: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C479684B-A9B3-4810-8AF4-CB1A241A2324}"/>
              </a:ext>
            </a:extLst>
          </p:cNvPr>
          <p:cNvSpPr txBox="1">
            <a:spLocks/>
          </p:cNvSpPr>
          <p:nvPr/>
        </p:nvSpPr>
        <p:spPr>
          <a:xfrm>
            <a:off x="455994" y="556789"/>
            <a:ext cx="11306469" cy="4103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strike="noStrike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745" dirty="0">
                <a:solidFill>
                  <a:schemeClr val="tx2"/>
                </a:solidFill>
              </a:rPr>
              <a:t>Integration with </a:t>
            </a:r>
            <a:r>
              <a:rPr lang="en-US" sz="2745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181952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D2077-95C6-4175-B373-08A7F702E484}"/>
              </a:ext>
            </a:extLst>
          </p:cNvPr>
          <p:cNvSpPr>
            <a:spLocks noGrp="1"/>
          </p:cNvSpPr>
          <p:nvPr/>
        </p:nvSpPr>
        <p:spPr>
          <a:xfrm>
            <a:off x="755728" y="2559695"/>
            <a:ext cx="6400800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7A0DEC-043B-4279-B0C9-AA2DD21F268B}"/>
              </a:ext>
            </a:extLst>
          </p:cNvPr>
          <p:cNvGrpSpPr/>
          <p:nvPr/>
        </p:nvGrpSpPr>
        <p:grpSpPr>
          <a:xfrm>
            <a:off x="9792112" y="2458723"/>
            <a:ext cx="1730000" cy="1352845"/>
            <a:chOff x="4531517" y="1060327"/>
            <a:chExt cx="6954630" cy="5438459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C9486007-FC83-4675-9F34-C40EC63DAE0E}"/>
                </a:ext>
              </a:extLst>
            </p:cNvPr>
            <p:cNvGraphicFramePr/>
            <p:nvPr/>
          </p:nvGraphicFramePr>
          <p:xfrm>
            <a:off x="4531517" y="1060327"/>
            <a:ext cx="6954630" cy="54384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7" name="Graphic 9">
              <a:extLst>
                <a:ext uri="{FF2B5EF4-FFF2-40B4-BE49-F238E27FC236}">
                  <a16:creationId xmlns:a16="http://schemas.microsoft.com/office/drawing/2014/main" id="{72AF4C4B-36B6-41B3-849B-775685EC6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95466" y="2313985"/>
              <a:ext cx="2882252" cy="2882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75054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2C897EF-A52D-4F4D-B829-4110735BC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2281924"/>
            <a:ext cx="1224915" cy="2099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1E697-C77A-4F67-9C71-80CE8FB4C8D1}"/>
              </a:ext>
            </a:extLst>
          </p:cNvPr>
          <p:cNvSpPr txBox="1"/>
          <p:nvPr/>
        </p:nvSpPr>
        <p:spPr>
          <a:xfrm>
            <a:off x="2032000" y="2900964"/>
            <a:ext cx="98552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 (Headings)"/>
              </a:rPr>
              <a:t>Doing some kind of cost management monitoring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917855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CC7AC76-2365-48EB-ACCD-012EEA9BC99A}"/>
              </a:ext>
            </a:extLst>
          </p:cNvPr>
          <p:cNvSpPr>
            <a:spLocks noGrp="1"/>
          </p:cNvSpPr>
          <p:nvPr/>
        </p:nvSpPr>
        <p:spPr>
          <a:xfrm>
            <a:off x="665583" y="2815399"/>
            <a:ext cx="6400800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      Azure Policy</a:t>
            </a: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05D85E1B-E7E4-4BBC-B68E-B19D247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3" y="2817984"/>
            <a:ext cx="496826" cy="4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02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25C5483-7508-4DC2-BD7F-3C4AD4933421}"/>
              </a:ext>
            </a:extLst>
          </p:cNvPr>
          <p:cNvGrpSpPr/>
          <p:nvPr/>
        </p:nvGrpSpPr>
        <p:grpSpPr>
          <a:xfrm>
            <a:off x="7378425" y="2196407"/>
            <a:ext cx="3599874" cy="3599874"/>
            <a:chOff x="4909480" y="2110683"/>
            <a:chExt cx="2579358" cy="2579358"/>
          </a:xfrm>
          <a:solidFill>
            <a:schemeClr val="bg1">
              <a:lumMod val="95000"/>
            </a:schemeClr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5E5CF9-D989-4B21-B164-45AAD005AC81}"/>
                </a:ext>
              </a:extLst>
            </p:cNvPr>
            <p:cNvSpPr/>
            <p:nvPr/>
          </p:nvSpPr>
          <p:spPr bwMode="auto">
            <a:xfrm>
              <a:off x="4909480" y="2110683"/>
              <a:ext cx="2579358" cy="25793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cloud">
              <a:extLst>
                <a:ext uri="{FF2B5EF4-FFF2-40B4-BE49-F238E27FC236}">
                  <a16:creationId xmlns:a16="http://schemas.microsoft.com/office/drawing/2014/main" id="{C7709945-AED0-4996-88B1-B267DA171A6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415287" y="2812279"/>
              <a:ext cx="1618576" cy="103118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grp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77CFA9-D31B-4C27-AA04-F3B820EC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398EA-A333-49CA-A14A-67A4D261D3BC}"/>
              </a:ext>
            </a:extLst>
          </p:cNvPr>
          <p:cNvSpPr txBox="1"/>
          <p:nvPr/>
        </p:nvSpPr>
        <p:spPr>
          <a:xfrm>
            <a:off x="276946" y="1084919"/>
            <a:ext cx="11534053" cy="609782"/>
          </a:xfrm>
          <a:prstGeom prst="rect">
            <a:avLst/>
          </a:prstGeom>
          <a:noFill/>
        </p:spPr>
        <p:txBody>
          <a:bodyPr wrap="square" lIns="175736" tIns="140589" rIns="175736" bIns="140589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defTabSz="913400">
              <a:defRPr/>
            </a:pPr>
            <a:r>
              <a:rPr lang="en-US" sz="2353" dirty="0">
                <a:solidFill>
                  <a:srgbClr val="002050"/>
                </a:solidFill>
                <a:cs typeface="Segoe UI" panose="020B0502040204020203" pitchFamily="34" charset="0"/>
              </a:rPr>
              <a:t>Block Dev/Ops from directly accessing the cloud (portal/</a:t>
            </a:r>
            <a:r>
              <a:rPr lang="en-US" sz="2353" dirty="0" err="1">
                <a:solidFill>
                  <a:srgbClr val="002050"/>
                </a:solidFill>
                <a:cs typeface="Segoe UI" panose="020B0502040204020203" pitchFamily="34" charset="0"/>
              </a:rPr>
              <a:t>api</a:t>
            </a:r>
            <a:r>
              <a:rPr lang="en-US" sz="2353" dirty="0">
                <a:solidFill>
                  <a:srgbClr val="002050"/>
                </a:solidFill>
                <a:cs typeface="Segoe UI" panose="020B0502040204020203" pitchFamily="34" charset="0"/>
              </a:rPr>
              <a:t>/cli) to attain control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DD513AE-1E30-472F-891E-CA5ECB22EFCB}"/>
              </a:ext>
            </a:extLst>
          </p:cNvPr>
          <p:cNvSpPr/>
          <p:nvPr/>
        </p:nvSpPr>
        <p:spPr bwMode="auto">
          <a:xfrm>
            <a:off x="868948" y="3508528"/>
            <a:ext cx="1649832" cy="2171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kern="0" dirty="0">
                <a:solidFill>
                  <a:srgbClr val="002050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Developers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6DE6C6-A69A-4C8B-876E-C16ACD54B349}"/>
              </a:ext>
            </a:extLst>
          </p:cNvPr>
          <p:cNvCxnSpPr>
            <a:cxnSpLocks/>
          </p:cNvCxnSpPr>
          <p:nvPr/>
        </p:nvCxnSpPr>
        <p:spPr>
          <a:xfrm>
            <a:off x="2766052" y="4221502"/>
            <a:ext cx="1204785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ash"/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ear">
            <a:extLst>
              <a:ext uri="{FF2B5EF4-FFF2-40B4-BE49-F238E27FC236}">
                <a16:creationId xmlns:a16="http://schemas.microsoft.com/office/drawing/2014/main" id="{0F474305-14CD-464D-870E-68D384903A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62609" y="3925829"/>
            <a:ext cx="540118" cy="537778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36" name="gear">
            <a:extLst>
              <a:ext uri="{FF2B5EF4-FFF2-40B4-BE49-F238E27FC236}">
                <a16:creationId xmlns:a16="http://schemas.microsoft.com/office/drawing/2014/main" id="{E062CA04-9A5A-43C9-977E-9DFC82FB1E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78910" y="3612898"/>
            <a:ext cx="540118" cy="537778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37" name="gear">
            <a:extLst>
              <a:ext uri="{FF2B5EF4-FFF2-40B4-BE49-F238E27FC236}">
                <a16:creationId xmlns:a16="http://schemas.microsoft.com/office/drawing/2014/main" id="{3CADF077-AE5F-43D7-9DA9-DBA050FD33E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27224" y="4001700"/>
            <a:ext cx="540118" cy="537778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40" name="people_4">
            <a:extLst>
              <a:ext uri="{FF2B5EF4-FFF2-40B4-BE49-F238E27FC236}">
                <a16:creationId xmlns:a16="http://schemas.microsoft.com/office/drawing/2014/main" id="{4ED1C692-05D9-44B0-AF2A-EA71FD4797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71759" y="2793539"/>
            <a:ext cx="443434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E60477-DB54-4DE7-8EA2-0B570C5AD53C}"/>
              </a:ext>
            </a:extLst>
          </p:cNvPr>
          <p:cNvSpPr/>
          <p:nvPr/>
        </p:nvSpPr>
        <p:spPr bwMode="auto">
          <a:xfrm>
            <a:off x="834920" y="5050038"/>
            <a:ext cx="1649832" cy="2171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kern="0">
                <a:solidFill>
                  <a:srgbClr val="002050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Operations</a:t>
            </a:r>
          </a:p>
        </p:txBody>
      </p:sp>
      <p:sp>
        <p:nvSpPr>
          <p:cNvPr id="54" name="people_4">
            <a:extLst>
              <a:ext uri="{FF2B5EF4-FFF2-40B4-BE49-F238E27FC236}">
                <a16:creationId xmlns:a16="http://schemas.microsoft.com/office/drawing/2014/main" id="{5F57B465-9C67-4116-8EA0-1E0D836DC8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37731" y="4335048"/>
            <a:ext cx="443434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867687-5944-4F30-A237-BA7561C208D1}"/>
              </a:ext>
            </a:extLst>
          </p:cNvPr>
          <p:cNvSpPr/>
          <p:nvPr/>
        </p:nvSpPr>
        <p:spPr bwMode="auto">
          <a:xfrm>
            <a:off x="4276163" y="4267149"/>
            <a:ext cx="2141468" cy="6515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39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kern="0" dirty="0">
                <a:solidFill>
                  <a:srgbClr val="002050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Cloud Custodian / </a:t>
            </a:r>
          </a:p>
          <a:p>
            <a:pPr algn="ctr" defTabSz="9139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kern="0" dirty="0">
                <a:solidFill>
                  <a:srgbClr val="002050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Engineers responsible for Cloud environment</a:t>
            </a:r>
          </a:p>
        </p:txBody>
      </p:sp>
      <p:sp>
        <p:nvSpPr>
          <p:cNvPr id="56" name="people_4">
            <a:extLst>
              <a:ext uri="{FF2B5EF4-FFF2-40B4-BE49-F238E27FC236}">
                <a16:creationId xmlns:a16="http://schemas.microsoft.com/office/drawing/2014/main" id="{B488E4F9-7384-445C-B9C6-D6FB93B7A2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25180" y="3481583"/>
            <a:ext cx="443434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505050"/>
              </a:solidFill>
              <a:latin typeface="Segoe UI Semiligh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FA6823E-AE0D-463B-A488-28BE3CC53849}"/>
              </a:ext>
            </a:extLst>
          </p:cNvPr>
          <p:cNvCxnSpPr>
            <a:cxnSpLocks/>
          </p:cNvCxnSpPr>
          <p:nvPr/>
        </p:nvCxnSpPr>
        <p:spPr>
          <a:xfrm>
            <a:off x="6289078" y="4223638"/>
            <a:ext cx="990600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ash"/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stop icon">
            <a:extLst>
              <a:ext uri="{FF2B5EF4-FFF2-40B4-BE49-F238E27FC236}">
                <a16:creationId xmlns:a16="http://schemas.microsoft.com/office/drawing/2014/main" id="{9ADF09A2-7E04-4184-AAF4-B1BCAB71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00" y="3651709"/>
            <a:ext cx="476854" cy="47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00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25C5483-7508-4DC2-BD7F-3C4AD4933421}"/>
              </a:ext>
            </a:extLst>
          </p:cNvPr>
          <p:cNvGrpSpPr/>
          <p:nvPr/>
        </p:nvGrpSpPr>
        <p:grpSpPr>
          <a:xfrm>
            <a:off x="3789919" y="2196407"/>
            <a:ext cx="3599875" cy="3599875"/>
            <a:chOff x="4909480" y="2110683"/>
            <a:chExt cx="2579358" cy="2579358"/>
          </a:xfrm>
          <a:solidFill>
            <a:schemeClr val="bg1">
              <a:lumMod val="95000"/>
            </a:schemeClr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5E5CF9-D989-4B21-B164-45AAD005AC81}"/>
                </a:ext>
              </a:extLst>
            </p:cNvPr>
            <p:cNvSpPr/>
            <p:nvPr/>
          </p:nvSpPr>
          <p:spPr bwMode="auto">
            <a:xfrm>
              <a:off x="4909480" y="2110683"/>
              <a:ext cx="2579358" cy="25793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cloud">
              <a:extLst>
                <a:ext uri="{FF2B5EF4-FFF2-40B4-BE49-F238E27FC236}">
                  <a16:creationId xmlns:a16="http://schemas.microsoft.com/office/drawing/2014/main" id="{C7709945-AED0-4996-88B1-B267DA171A6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415287" y="2812279"/>
              <a:ext cx="1618576" cy="103118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grp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62"/>
              <a:endParaRPr lang="en-US" sz="88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77CFA9-D31B-4C27-AA04-F3B820EC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Cloud-native governance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398EA-A333-49CA-A14A-67A4D261D3BC}"/>
              </a:ext>
            </a:extLst>
          </p:cNvPr>
          <p:cNvSpPr txBox="1"/>
          <p:nvPr/>
        </p:nvSpPr>
        <p:spPr>
          <a:xfrm>
            <a:off x="276949" y="1084919"/>
            <a:ext cx="10680153" cy="609782"/>
          </a:xfrm>
          <a:prstGeom prst="rect">
            <a:avLst/>
          </a:prstGeom>
          <a:noFill/>
        </p:spPr>
        <p:txBody>
          <a:bodyPr wrap="square" lIns="175736" tIns="140589" rIns="175736" bIns="140589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defTabSz="913470">
              <a:defRPr/>
            </a:pPr>
            <a:r>
              <a:rPr lang="en-US" sz="2353" dirty="0">
                <a:solidFill>
                  <a:srgbClr val="002050"/>
                </a:solidFill>
                <a:cs typeface="Segoe UI" panose="020B0502040204020203" pitchFamily="34" charset="0"/>
              </a:rPr>
              <a:t>Removing barriers to compliance and enabling velocity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DF48CD-C6AA-4593-840A-23E4B96ABE1A}"/>
              </a:ext>
            </a:extLst>
          </p:cNvPr>
          <p:cNvGrpSpPr/>
          <p:nvPr/>
        </p:nvGrpSpPr>
        <p:grpSpPr>
          <a:xfrm>
            <a:off x="8726899" y="4882027"/>
            <a:ext cx="717037" cy="717037"/>
            <a:chOff x="1371918" y="1375804"/>
            <a:chExt cx="731520" cy="731520"/>
          </a:xfrm>
          <a:solidFill>
            <a:schemeClr val="bg1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9EEC9D2-E7E8-4C79-AAD8-78E1FEDD8874}"/>
                </a:ext>
              </a:extLst>
            </p:cNvPr>
            <p:cNvSpPr/>
            <p:nvPr/>
          </p:nvSpPr>
          <p:spPr bwMode="auto">
            <a:xfrm>
              <a:off x="1371918" y="1375804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F7E896D-B20B-4CBD-88B1-2FB24045DC7B}"/>
                </a:ext>
              </a:extLst>
            </p:cNvPr>
            <p:cNvSpPr/>
            <p:nvPr/>
          </p:nvSpPr>
          <p:spPr bwMode="auto">
            <a:xfrm>
              <a:off x="1463358" y="1467244"/>
              <a:ext cx="548640" cy="5486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rackers_EADF_bidi">
              <a:extLst>
                <a:ext uri="{FF2B5EF4-FFF2-40B4-BE49-F238E27FC236}">
                  <a16:creationId xmlns:a16="http://schemas.microsoft.com/office/drawing/2014/main" id="{3AFBEE40-9ED6-4D3E-BCA2-3258968282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1155" y="1582680"/>
              <a:ext cx="233046" cy="317768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500 w 2750"/>
                <a:gd name="T33" fmla="*/ 1750 h 3750"/>
                <a:gd name="T34" fmla="*/ 1500 w 2750"/>
                <a:gd name="T35" fmla="*/ 1750 h 3750"/>
                <a:gd name="T36" fmla="*/ 1500 w 2750"/>
                <a:gd name="T37" fmla="*/ 2500 h 3750"/>
                <a:gd name="T38" fmla="*/ 500 w 2750"/>
                <a:gd name="T39" fmla="*/ 2500 h 3750"/>
                <a:gd name="T40" fmla="*/ 1500 w 2750"/>
                <a:gd name="T41" fmla="*/ 3250 h 3750"/>
                <a:gd name="T42" fmla="*/ 500 w 2750"/>
                <a:gd name="T43" fmla="*/ 3250 h 3750"/>
                <a:gd name="T44" fmla="*/ 1750 w 2750"/>
                <a:gd name="T45" fmla="*/ 1500 h 3750"/>
                <a:gd name="T46" fmla="*/ 2000 w 2750"/>
                <a:gd name="T47" fmla="*/ 1750 h 3750"/>
                <a:gd name="T48" fmla="*/ 2375 w 2750"/>
                <a:gd name="T49" fmla="*/ 1375 h 3750"/>
                <a:gd name="T50" fmla="*/ 1750 w 2750"/>
                <a:gd name="T51" fmla="*/ 2250 h 3750"/>
                <a:gd name="T52" fmla="*/ 2000 w 2750"/>
                <a:gd name="T53" fmla="*/ 2500 h 3750"/>
                <a:gd name="T54" fmla="*/ 2375 w 2750"/>
                <a:gd name="T55" fmla="*/ 2125 h 3750"/>
                <a:gd name="T56" fmla="*/ 1750 w 2750"/>
                <a:gd name="T57" fmla="*/ 3000 h 3750"/>
                <a:gd name="T58" fmla="*/ 2000 w 2750"/>
                <a:gd name="T59" fmla="*/ 3250 h 3750"/>
                <a:gd name="T60" fmla="*/ 237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500" y="1750"/>
                  </a:moveTo>
                  <a:cubicBezTo>
                    <a:pt x="1500" y="1750"/>
                    <a:pt x="1500" y="1750"/>
                    <a:pt x="1500" y="1750"/>
                  </a:cubicBezTo>
                  <a:moveTo>
                    <a:pt x="1500" y="2500"/>
                  </a:moveTo>
                  <a:cubicBezTo>
                    <a:pt x="500" y="2500"/>
                    <a:pt x="500" y="2500"/>
                    <a:pt x="500" y="2500"/>
                  </a:cubicBezTo>
                  <a:moveTo>
                    <a:pt x="1500" y="3250"/>
                  </a:moveTo>
                  <a:cubicBezTo>
                    <a:pt x="500" y="3250"/>
                    <a:pt x="500" y="3250"/>
                    <a:pt x="500" y="3250"/>
                  </a:cubicBezTo>
                  <a:moveTo>
                    <a:pt x="1750" y="1500"/>
                  </a:moveTo>
                  <a:cubicBezTo>
                    <a:pt x="2000" y="1750"/>
                    <a:pt x="2000" y="1750"/>
                    <a:pt x="2000" y="1750"/>
                  </a:cubicBezTo>
                  <a:cubicBezTo>
                    <a:pt x="2375" y="1375"/>
                    <a:pt x="2375" y="1375"/>
                    <a:pt x="2375" y="1375"/>
                  </a:cubicBezTo>
                  <a:moveTo>
                    <a:pt x="1750" y="2250"/>
                  </a:moveTo>
                  <a:cubicBezTo>
                    <a:pt x="2000" y="2500"/>
                    <a:pt x="2000" y="2500"/>
                    <a:pt x="2000" y="2500"/>
                  </a:cubicBezTo>
                  <a:cubicBezTo>
                    <a:pt x="2375" y="2125"/>
                    <a:pt x="2375" y="2125"/>
                    <a:pt x="2375" y="2125"/>
                  </a:cubicBezTo>
                  <a:moveTo>
                    <a:pt x="1750" y="3000"/>
                  </a:moveTo>
                  <a:cubicBezTo>
                    <a:pt x="2000" y="3250"/>
                    <a:pt x="2000" y="3250"/>
                    <a:pt x="2000" y="3250"/>
                  </a:cubicBezTo>
                  <a:cubicBezTo>
                    <a:pt x="2375" y="2875"/>
                    <a:pt x="2375" y="2875"/>
                    <a:pt x="2375" y="2875"/>
                  </a:cubicBezTo>
                </a:path>
              </a:pathLst>
            </a:custGeom>
            <a:noFill/>
            <a:ln w="1587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62"/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8A6FCE-1CA4-4F2C-AC4E-43734BD984F4}"/>
              </a:ext>
            </a:extLst>
          </p:cNvPr>
          <p:cNvGrpSpPr/>
          <p:nvPr/>
        </p:nvGrpSpPr>
        <p:grpSpPr>
          <a:xfrm>
            <a:off x="8726899" y="3696728"/>
            <a:ext cx="717037" cy="717037"/>
            <a:chOff x="4358958" y="1375804"/>
            <a:chExt cx="731520" cy="731520"/>
          </a:xfrm>
          <a:solidFill>
            <a:schemeClr val="bg1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88A198D-319E-4564-97E0-8E45485F8C05}"/>
                </a:ext>
              </a:extLst>
            </p:cNvPr>
            <p:cNvSpPr/>
            <p:nvPr/>
          </p:nvSpPr>
          <p:spPr bwMode="auto">
            <a:xfrm>
              <a:off x="4358958" y="1375804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E402BF-D8ED-4AAE-AE6B-532D3F585FBE}"/>
                </a:ext>
              </a:extLst>
            </p:cNvPr>
            <p:cNvSpPr/>
            <p:nvPr/>
          </p:nvSpPr>
          <p:spPr bwMode="auto">
            <a:xfrm>
              <a:off x="4450398" y="1467244"/>
              <a:ext cx="548640" cy="5486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money_2">
              <a:extLst>
                <a:ext uri="{FF2B5EF4-FFF2-40B4-BE49-F238E27FC236}">
                  <a16:creationId xmlns:a16="http://schemas.microsoft.com/office/drawing/2014/main" id="{730E0923-3E8B-4073-AA42-C4B6B17C26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28122" y="1531183"/>
              <a:ext cx="393192" cy="414574"/>
            </a:xfrm>
            <a:custGeom>
              <a:avLst/>
              <a:gdLst>
                <a:gd name="T0" fmla="*/ 307 w 307"/>
                <a:gd name="T1" fmla="*/ 163 h 326"/>
                <a:gd name="T2" fmla="*/ 282 w 307"/>
                <a:gd name="T3" fmla="*/ 244 h 326"/>
                <a:gd name="T4" fmla="*/ 82 w 307"/>
                <a:gd name="T5" fmla="*/ 281 h 326"/>
                <a:gd name="T6" fmla="*/ 45 w 307"/>
                <a:gd name="T7" fmla="*/ 82 h 326"/>
                <a:gd name="T8" fmla="*/ 245 w 307"/>
                <a:gd name="T9" fmla="*/ 45 h 326"/>
                <a:gd name="T10" fmla="*/ 297 w 307"/>
                <a:gd name="T11" fmla="*/ 110 h 326"/>
                <a:gd name="T12" fmla="*/ 257 w 307"/>
                <a:gd name="T13" fmla="*/ 99 h 326"/>
                <a:gd name="T14" fmla="*/ 297 w 307"/>
                <a:gd name="T15" fmla="*/ 109 h 326"/>
                <a:gd name="T16" fmla="*/ 307 w 307"/>
                <a:gd name="T17" fmla="*/ 70 h 326"/>
                <a:gd name="T18" fmla="*/ 126 w 307"/>
                <a:gd name="T19" fmla="*/ 199 h 326"/>
                <a:gd name="T20" fmla="*/ 182 w 307"/>
                <a:gd name="T21" fmla="*/ 199 h 326"/>
                <a:gd name="T22" fmla="*/ 202 w 307"/>
                <a:gd name="T23" fmla="*/ 179 h 326"/>
                <a:gd name="T24" fmla="*/ 182 w 307"/>
                <a:gd name="T25" fmla="*/ 158 h 326"/>
                <a:gd name="T26" fmla="*/ 147 w 307"/>
                <a:gd name="T27" fmla="*/ 158 h 326"/>
                <a:gd name="T28" fmla="*/ 126 w 307"/>
                <a:gd name="T29" fmla="*/ 137 h 326"/>
                <a:gd name="T30" fmla="*/ 147 w 307"/>
                <a:gd name="T31" fmla="*/ 117 h 326"/>
                <a:gd name="T32" fmla="*/ 201 w 307"/>
                <a:gd name="T33" fmla="*/ 117 h 326"/>
                <a:gd name="T34" fmla="*/ 164 w 307"/>
                <a:gd name="T35" fmla="*/ 88 h 326"/>
                <a:gd name="T36" fmla="*/ 164 w 307"/>
                <a:gd name="T37" fmla="*/ 2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" h="326">
                  <a:moveTo>
                    <a:pt x="307" y="163"/>
                  </a:moveTo>
                  <a:cubicBezTo>
                    <a:pt x="307" y="191"/>
                    <a:pt x="299" y="219"/>
                    <a:pt x="282" y="244"/>
                  </a:cubicBezTo>
                  <a:cubicBezTo>
                    <a:pt x="237" y="310"/>
                    <a:pt x="148" y="326"/>
                    <a:pt x="82" y="281"/>
                  </a:cubicBezTo>
                  <a:cubicBezTo>
                    <a:pt x="17" y="236"/>
                    <a:pt x="0" y="147"/>
                    <a:pt x="45" y="82"/>
                  </a:cubicBezTo>
                  <a:cubicBezTo>
                    <a:pt x="90" y="16"/>
                    <a:pt x="179" y="0"/>
                    <a:pt x="245" y="45"/>
                  </a:cubicBezTo>
                  <a:cubicBezTo>
                    <a:pt x="269" y="61"/>
                    <a:pt x="287" y="84"/>
                    <a:pt x="297" y="110"/>
                  </a:cubicBezTo>
                  <a:moveTo>
                    <a:pt x="257" y="99"/>
                  </a:moveTo>
                  <a:cubicBezTo>
                    <a:pt x="297" y="109"/>
                    <a:pt x="297" y="109"/>
                    <a:pt x="297" y="109"/>
                  </a:cubicBezTo>
                  <a:cubicBezTo>
                    <a:pt x="307" y="70"/>
                    <a:pt x="307" y="70"/>
                    <a:pt x="307" y="70"/>
                  </a:cubicBezTo>
                  <a:moveTo>
                    <a:pt x="126" y="199"/>
                  </a:moveTo>
                  <a:cubicBezTo>
                    <a:pt x="182" y="199"/>
                    <a:pt x="182" y="199"/>
                    <a:pt x="182" y="199"/>
                  </a:cubicBezTo>
                  <a:cubicBezTo>
                    <a:pt x="193" y="199"/>
                    <a:pt x="202" y="190"/>
                    <a:pt x="202" y="179"/>
                  </a:cubicBezTo>
                  <a:cubicBezTo>
                    <a:pt x="202" y="168"/>
                    <a:pt x="193" y="158"/>
                    <a:pt x="182" y="158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36" y="158"/>
                    <a:pt x="126" y="148"/>
                    <a:pt x="126" y="137"/>
                  </a:cubicBezTo>
                  <a:cubicBezTo>
                    <a:pt x="126" y="126"/>
                    <a:pt x="136" y="117"/>
                    <a:pt x="147" y="117"/>
                  </a:cubicBezTo>
                  <a:cubicBezTo>
                    <a:pt x="201" y="117"/>
                    <a:pt x="201" y="117"/>
                    <a:pt x="201" y="117"/>
                  </a:cubicBezTo>
                  <a:moveTo>
                    <a:pt x="164" y="88"/>
                  </a:moveTo>
                  <a:cubicBezTo>
                    <a:pt x="164" y="226"/>
                    <a:pt x="164" y="226"/>
                    <a:pt x="164" y="226"/>
                  </a:cubicBezTo>
                </a:path>
              </a:pathLst>
            </a:custGeom>
            <a:noFill/>
            <a:ln w="1587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62"/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FB7C7-0A22-4A27-9039-C984AB60CE9C}"/>
              </a:ext>
            </a:extLst>
          </p:cNvPr>
          <p:cNvGrpSpPr/>
          <p:nvPr/>
        </p:nvGrpSpPr>
        <p:grpSpPr>
          <a:xfrm>
            <a:off x="8726899" y="2414007"/>
            <a:ext cx="717037" cy="717037"/>
            <a:chOff x="8902271" y="2461768"/>
            <a:chExt cx="731520" cy="731520"/>
          </a:xfrm>
          <a:solidFill>
            <a:schemeClr val="bg1"/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E5F6B69-3724-4562-B640-653DBDE7A60A}"/>
                </a:ext>
              </a:extLst>
            </p:cNvPr>
            <p:cNvSpPr/>
            <p:nvPr/>
          </p:nvSpPr>
          <p:spPr bwMode="auto">
            <a:xfrm>
              <a:off x="8902271" y="2461768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84202A1-DF2D-4547-AB53-DCFE7FF3D19D}"/>
                </a:ext>
              </a:extLst>
            </p:cNvPr>
            <p:cNvSpPr/>
            <p:nvPr/>
          </p:nvSpPr>
          <p:spPr bwMode="auto">
            <a:xfrm>
              <a:off x="8993711" y="2553208"/>
              <a:ext cx="548640" cy="5486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PostUpdateLegacy_E1D7">
              <a:extLst>
                <a:ext uri="{FF2B5EF4-FFF2-40B4-BE49-F238E27FC236}">
                  <a16:creationId xmlns:a16="http://schemas.microsoft.com/office/drawing/2014/main" id="{37650D6F-8277-45E5-B860-CFCB2DA668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08367" y="2745472"/>
              <a:ext cx="319328" cy="164112"/>
            </a:xfrm>
            <a:custGeom>
              <a:avLst/>
              <a:gdLst>
                <a:gd name="T0" fmla="*/ 270 w 1041"/>
                <a:gd name="T1" fmla="*/ 268 h 535"/>
                <a:gd name="T2" fmla="*/ 68 w 1041"/>
                <a:gd name="T3" fmla="*/ 268 h 535"/>
                <a:gd name="T4" fmla="*/ 269 w 1041"/>
                <a:gd name="T5" fmla="*/ 133 h 535"/>
                <a:gd name="T6" fmla="*/ 0 w 1041"/>
                <a:gd name="T7" fmla="*/ 133 h 535"/>
                <a:gd name="T8" fmla="*/ 270 w 1041"/>
                <a:gd name="T9" fmla="*/ 404 h 535"/>
                <a:gd name="T10" fmla="*/ 135 w 1041"/>
                <a:gd name="T11" fmla="*/ 404 h 535"/>
                <a:gd name="T12" fmla="*/ 1041 w 1041"/>
                <a:gd name="T13" fmla="*/ 0 h 535"/>
                <a:gd name="T14" fmla="*/ 371 w 1041"/>
                <a:gd name="T15" fmla="*/ 0 h 535"/>
                <a:gd name="T16" fmla="*/ 371 w 1041"/>
                <a:gd name="T17" fmla="*/ 535 h 535"/>
                <a:gd name="T18" fmla="*/ 1041 w 1041"/>
                <a:gd name="T19" fmla="*/ 535 h 535"/>
                <a:gd name="T20" fmla="*/ 1041 w 1041"/>
                <a:gd name="T21" fmla="*/ 0 h 535"/>
                <a:gd name="T22" fmla="*/ 671 w 1041"/>
                <a:gd name="T23" fmla="*/ 268 h 535"/>
                <a:gd name="T24" fmla="*/ 469 w 1041"/>
                <a:gd name="T25" fmla="*/ 268 h 535"/>
                <a:gd name="T26" fmla="*/ 942 w 1041"/>
                <a:gd name="T27" fmla="*/ 133 h 535"/>
                <a:gd name="T28" fmla="*/ 469 w 1041"/>
                <a:gd name="T29" fmla="*/ 133 h 535"/>
                <a:gd name="T30" fmla="*/ 672 w 1041"/>
                <a:gd name="T31" fmla="*/ 404 h 535"/>
                <a:gd name="T32" fmla="*/ 469 w 1041"/>
                <a:gd name="T33" fmla="*/ 404 h 535"/>
                <a:gd name="T34" fmla="*/ 909 w 1041"/>
                <a:gd name="T35" fmla="*/ 267 h 535"/>
                <a:gd name="T36" fmla="*/ 772 w 1041"/>
                <a:gd name="T37" fmla="*/ 267 h 535"/>
                <a:gd name="T38" fmla="*/ 772 w 1041"/>
                <a:gd name="T39" fmla="*/ 404 h 535"/>
                <a:gd name="T40" fmla="*/ 909 w 1041"/>
                <a:gd name="T41" fmla="*/ 404 h 535"/>
                <a:gd name="T42" fmla="*/ 909 w 1041"/>
                <a:gd name="T43" fmla="*/ 26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1" h="535">
                  <a:moveTo>
                    <a:pt x="270" y="268"/>
                  </a:moveTo>
                  <a:lnTo>
                    <a:pt x="68" y="268"/>
                  </a:lnTo>
                  <a:moveTo>
                    <a:pt x="269" y="133"/>
                  </a:moveTo>
                  <a:lnTo>
                    <a:pt x="0" y="133"/>
                  </a:lnTo>
                  <a:moveTo>
                    <a:pt x="270" y="404"/>
                  </a:moveTo>
                  <a:lnTo>
                    <a:pt x="135" y="404"/>
                  </a:lnTo>
                  <a:moveTo>
                    <a:pt x="1041" y="0"/>
                  </a:moveTo>
                  <a:lnTo>
                    <a:pt x="371" y="0"/>
                  </a:lnTo>
                  <a:lnTo>
                    <a:pt x="371" y="535"/>
                  </a:lnTo>
                  <a:lnTo>
                    <a:pt x="1041" y="535"/>
                  </a:lnTo>
                  <a:lnTo>
                    <a:pt x="1041" y="0"/>
                  </a:lnTo>
                  <a:moveTo>
                    <a:pt x="671" y="268"/>
                  </a:moveTo>
                  <a:lnTo>
                    <a:pt x="469" y="268"/>
                  </a:lnTo>
                  <a:moveTo>
                    <a:pt x="942" y="133"/>
                  </a:moveTo>
                  <a:lnTo>
                    <a:pt x="469" y="133"/>
                  </a:lnTo>
                  <a:moveTo>
                    <a:pt x="672" y="404"/>
                  </a:moveTo>
                  <a:lnTo>
                    <a:pt x="469" y="404"/>
                  </a:lnTo>
                  <a:moveTo>
                    <a:pt x="909" y="267"/>
                  </a:moveTo>
                  <a:lnTo>
                    <a:pt x="772" y="267"/>
                  </a:lnTo>
                  <a:lnTo>
                    <a:pt x="772" y="404"/>
                  </a:lnTo>
                  <a:lnTo>
                    <a:pt x="909" y="404"/>
                  </a:lnTo>
                  <a:lnTo>
                    <a:pt x="909" y="267"/>
                  </a:lnTo>
                </a:path>
              </a:pathLst>
            </a:custGeom>
            <a:noFill/>
            <a:ln w="15875" cap="sq">
              <a:solidFill>
                <a:schemeClr val="tx2"/>
              </a:solidFill>
              <a:prstDash val="solid"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62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2DD513AE-1E30-472F-891E-CA5ECB22EFCB}"/>
              </a:ext>
            </a:extLst>
          </p:cNvPr>
          <p:cNvSpPr/>
          <p:nvPr/>
        </p:nvSpPr>
        <p:spPr bwMode="auto">
          <a:xfrm>
            <a:off x="868948" y="3508529"/>
            <a:ext cx="1649832" cy="2171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39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kern="0" dirty="0">
                <a:solidFill>
                  <a:srgbClr val="002050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Developers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6DE6C6-A69A-4C8B-876E-C16ACD54B349}"/>
              </a:ext>
            </a:extLst>
          </p:cNvPr>
          <p:cNvCxnSpPr>
            <a:cxnSpLocks/>
          </p:cNvCxnSpPr>
          <p:nvPr/>
        </p:nvCxnSpPr>
        <p:spPr>
          <a:xfrm>
            <a:off x="2452815" y="4221501"/>
            <a:ext cx="2252159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ash"/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ear">
            <a:extLst>
              <a:ext uri="{FF2B5EF4-FFF2-40B4-BE49-F238E27FC236}">
                <a16:creationId xmlns:a16="http://schemas.microsoft.com/office/drawing/2014/main" id="{0F474305-14CD-464D-870E-68D384903A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74103" y="3925828"/>
            <a:ext cx="540117" cy="537779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defTabSz="914262"/>
            <a:endParaRPr lang="en-US" sz="883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36" name="gear">
            <a:extLst>
              <a:ext uri="{FF2B5EF4-FFF2-40B4-BE49-F238E27FC236}">
                <a16:creationId xmlns:a16="http://schemas.microsoft.com/office/drawing/2014/main" id="{E062CA04-9A5A-43C9-977E-9DFC82FB1E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90406" y="3612897"/>
            <a:ext cx="540117" cy="537779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defTabSz="914262"/>
            <a:endParaRPr lang="en-US" sz="883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37" name="gear">
            <a:extLst>
              <a:ext uri="{FF2B5EF4-FFF2-40B4-BE49-F238E27FC236}">
                <a16:creationId xmlns:a16="http://schemas.microsoft.com/office/drawing/2014/main" id="{3CADF077-AE5F-43D7-9DA9-DBA050FD33E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38718" y="4001700"/>
            <a:ext cx="540117" cy="537779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defTabSz="914262"/>
            <a:endParaRPr lang="en-US" sz="883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40D5CD-27C8-4E4C-982F-3BC40DB8D222}"/>
              </a:ext>
            </a:extLst>
          </p:cNvPr>
          <p:cNvSpPr/>
          <p:nvPr/>
        </p:nvSpPr>
        <p:spPr bwMode="auto">
          <a:xfrm>
            <a:off x="5018643" y="2787175"/>
            <a:ext cx="3685500" cy="1159341"/>
          </a:xfrm>
          <a:custGeom>
            <a:avLst/>
            <a:gdLst>
              <a:gd name="connsiteX0" fmla="*/ 3836504 w 3836504"/>
              <a:gd name="connsiteY0" fmla="*/ 0 h 1182756"/>
              <a:gd name="connsiteX1" fmla="*/ 0 w 3836504"/>
              <a:gd name="connsiteY1" fmla="*/ 0 h 1182756"/>
              <a:gd name="connsiteX2" fmla="*/ 0 w 3836504"/>
              <a:gd name="connsiteY2" fmla="*/ 1182756 h 118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504" h="1182756">
                <a:moveTo>
                  <a:pt x="3836504" y="0"/>
                </a:moveTo>
                <a:lnTo>
                  <a:pt x="0" y="0"/>
                </a:lnTo>
                <a:lnTo>
                  <a:pt x="0" y="1182756"/>
                </a:lnTo>
              </a:path>
            </a:pathLst>
          </a:custGeom>
          <a:ln w="25400" cap="rnd">
            <a:solidFill>
              <a:schemeClr val="bg2">
                <a:lumMod val="75000"/>
              </a:schemeClr>
            </a:solidFill>
            <a:prstDash val="sysDash"/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62"/>
            <a:endParaRPr lang="en-US" sz="1765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C3FAAF8-276B-46CB-9588-64F51217C9EA}"/>
              </a:ext>
            </a:extLst>
          </p:cNvPr>
          <p:cNvSpPr/>
          <p:nvPr/>
        </p:nvSpPr>
        <p:spPr bwMode="auto">
          <a:xfrm flipV="1">
            <a:off x="6237219" y="4536133"/>
            <a:ext cx="2466924" cy="727857"/>
          </a:xfrm>
          <a:custGeom>
            <a:avLst/>
            <a:gdLst>
              <a:gd name="connsiteX0" fmla="*/ 3836504 w 3836504"/>
              <a:gd name="connsiteY0" fmla="*/ 0 h 1182756"/>
              <a:gd name="connsiteX1" fmla="*/ 0 w 3836504"/>
              <a:gd name="connsiteY1" fmla="*/ 0 h 1182756"/>
              <a:gd name="connsiteX2" fmla="*/ 0 w 3836504"/>
              <a:gd name="connsiteY2" fmla="*/ 1182756 h 118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504" h="1182756">
                <a:moveTo>
                  <a:pt x="3836504" y="0"/>
                </a:moveTo>
                <a:lnTo>
                  <a:pt x="0" y="0"/>
                </a:lnTo>
                <a:lnTo>
                  <a:pt x="0" y="1182756"/>
                </a:lnTo>
              </a:path>
            </a:pathLst>
          </a:custGeom>
          <a:ln w="25400" cap="rnd">
            <a:solidFill>
              <a:schemeClr val="bg2">
                <a:lumMod val="75000"/>
              </a:schemeClr>
            </a:solidFill>
            <a:prstDash val="sysDash"/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62"/>
            <a:endParaRPr lang="en-US" sz="1765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3E202-DDAE-4F01-B5A5-5E6AEF1679F7}"/>
              </a:ext>
            </a:extLst>
          </p:cNvPr>
          <p:cNvSpPr/>
          <p:nvPr/>
        </p:nvSpPr>
        <p:spPr bwMode="auto">
          <a:xfrm>
            <a:off x="4402134" y="4700434"/>
            <a:ext cx="2541806" cy="434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39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kern="0" dirty="0">
                <a:solidFill>
                  <a:srgbClr val="002050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Built-in controls through policy instead of workflow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335893-2D44-4235-9CFC-C1EB9E966BBD}"/>
              </a:ext>
            </a:extLst>
          </p:cNvPr>
          <p:cNvSpPr/>
          <p:nvPr/>
        </p:nvSpPr>
        <p:spPr bwMode="auto">
          <a:xfrm>
            <a:off x="5953910" y="3878321"/>
            <a:ext cx="2786317" cy="185105"/>
          </a:xfrm>
          <a:custGeom>
            <a:avLst/>
            <a:gdLst>
              <a:gd name="connsiteX0" fmla="*/ 0 w 2842592"/>
              <a:gd name="connsiteY0" fmla="*/ 0 h 188844"/>
              <a:gd name="connsiteX1" fmla="*/ 1311966 w 2842592"/>
              <a:gd name="connsiteY1" fmla="*/ 0 h 188844"/>
              <a:gd name="connsiteX2" fmla="*/ 1311966 w 2842592"/>
              <a:gd name="connsiteY2" fmla="*/ 188844 h 188844"/>
              <a:gd name="connsiteX3" fmla="*/ 2842592 w 2842592"/>
              <a:gd name="connsiteY3" fmla="*/ 188844 h 18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2592" h="188844">
                <a:moveTo>
                  <a:pt x="0" y="0"/>
                </a:moveTo>
                <a:lnTo>
                  <a:pt x="1311966" y="0"/>
                </a:lnTo>
                <a:lnTo>
                  <a:pt x="1311966" y="188844"/>
                </a:lnTo>
                <a:lnTo>
                  <a:pt x="2842592" y="188844"/>
                </a:lnTo>
              </a:path>
            </a:pathLst>
          </a:custGeom>
          <a:ln w="25400" cap="rnd">
            <a:solidFill>
              <a:schemeClr val="bg2">
                <a:lumMod val="75000"/>
              </a:schemeClr>
            </a:solidFill>
            <a:prstDash val="sysDash"/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62"/>
            <a:endParaRPr lang="en-US" sz="1765">
              <a:solidFill>
                <a:srgbClr val="505050"/>
              </a:solidFill>
              <a:latin typeface="Segoe UI Semiligh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9237A8-1B54-474F-A7D7-0A5831E93B57}"/>
              </a:ext>
            </a:extLst>
          </p:cNvPr>
          <p:cNvGrpSpPr/>
          <p:nvPr/>
        </p:nvGrpSpPr>
        <p:grpSpPr>
          <a:xfrm>
            <a:off x="7604025" y="3815174"/>
            <a:ext cx="548036" cy="548036"/>
            <a:chOff x="8273084" y="4939580"/>
            <a:chExt cx="559104" cy="559104"/>
          </a:xfrm>
          <a:solidFill>
            <a:schemeClr val="bg2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4402A4F-FED6-4EDB-AD1A-85C83838271B}"/>
                </a:ext>
              </a:extLst>
            </p:cNvPr>
            <p:cNvSpPr/>
            <p:nvPr/>
          </p:nvSpPr>
          <p:spPr bwMode="auto">
            <a:xfrm>
              <a:off x="8273084" y="4939580"/>
              <a:ext cx="559104" cy="559104"/>
            </a:xfrm>
            <a:prstGeom prst="ellipse">
              <a:avLst/>
            </a:prstGeom>
            <a:grpFill/>
            <a:ln w="762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check 3">
              <a:extLst>
                <a:ext uri="{FF2B5EF4-FFF2-40B4-BE49-F238E27FC236}">
                  <a16:creationId xmlns:a16="http://schemas.microsoft.com/office/drawing/2014/main" id="{231E667C-737F-40F3-BB55-FA210BF46B9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68690" y="5036252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grpFill/>
            <a:ln w="2222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62"/>
              <a:endParaRPr lang="en-US" sz="883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62DAAC-390D-4A87-B10F-DF5E5A2DAADE}"/>
              </a:ext>
            </a:extLst>
          </p:cNvPr>
          <p:cNvGrpSpPr/>
          <p:nvPr/>
        </p:nvGrpSpPr>
        <p:grpSpPr>
          <a:xfrm>
            <a:off x="7604025" y="4969301"/>
            <a:ext cx="548036" cy="548036"/>
            <a:chOff x="8273084" y="4939580"/>
            <a:chExt cx="559104" cy="559104"/>
          </a:xfrm>
          <a:solidFill>
            <a:schemeClr val="bg2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E67EE8-14E6-448B-8CC3-478E600455F4}"/>
                </a:ext>
              </a:extLst>
            </p:cNvPr>
            <p:cNvSpPr/>
            <p:nvPr/>
          </p:nvSpPr>
          <p:spPr bwMode="auto">
            <a:xfrm>
              <a:off x="8273084" y="4939580"/>
              <a:ext cx="559104" cy="559104"/>
            </a:xfrm>
            <a:prstGeom prst="ellipse">
              <a:avLst/>
            </a:prstGeom>
            <a:grpFill/>
            <a:ln w="762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check 3">
              <a:extLst>
                <a:ext uri="{FF2B5EF4-FFF2-40B4-BE49-F238E27FC236}">
                  <a16:creationId xmlns:a16="http://schemas.microsoft.com/office/drawing/2014/main" id="{3686B2EA-903D-41E2-B6ED-079AE2EDED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68690" y="5036252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grpFill/>
            <a:ln w="2222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62"/>
              <a:endParaRPr lang="en-US" sz="88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3FEB0F-B73C-4297-8F73-AEE52531AAC2}"/>
              </a:ext>
            </a:extLst>
          </p:cNvPr>
          <p:cNvGrpSpPr/>
          <p:nvPr/>
        </p:nvGrpSpPr>
        <p:grpSpPr>
          <a:xfrm>
            <a:off x="7604025" y="2512647"/>
            <a:ext cx="548036" cy="548036"/>
            <a:chOff x="8273084" y="4939580"/>
            <a:chExt cx="559104" cy="559104"/>
          </a:xfrm>
          <a:solidFill>
            <a:schemeClr val="bg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DB6A3DA-A9D5-444F-A67A-4B0E0482CE68}"/>
                </a:ext>
              </a:extLst>
            </p:cNvPr>
            <p:cNvSpPr/>
            <p:nvPr/>
          </p:nvSpPr>
          <p:spPr bwMode="auto">
            <a:xfrm>
              <a:off x="8273084" y="4939580"/>
              <a:ext cx="559104" cy="559104"/>
            </a:xfrm>
            <a:prstGeom prst="ellipse">
              <a:avLst/>
            </a:prstGeom>
            <a:grpFill/>
            <a:ln w="762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check 3">
              <a:extLst>
                <a:ext uri="{FF2B5EF4-FFF2-40B4-BE49-F238E27FC236}">
                  <a16:creationId xmlns:a16="http://schemas.microsoft.com/office/drawing/2014/main" id="{7B1BDEB6-2CBE-4FE0-BE55-ED06835BAC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68690" y="5036252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grpFill/>
            <a:ln w="2222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62"/>
              <a:endParaRPr lang="en-US" sz="883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40" name="people_4">
            <a:extLst>
              <a:ext uri="{FF2B5EF4-FFF2-40B4-BE49-F238E27FC236}">
                <a16:creationId xmlns:a16="http://schemas.microsoft.com/office/drawing/2014/main" id="{4ED1C692-05D9-44B0-AF2A-EA71FD4797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71759" y="2793539"/>
            <a:ext cx="443435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defTabSz="914262"/>
            <a:endParaRPr lang="en-US" sz="1765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E60477-DB54-4DE7-8EA2-0B570C5AD53C}"/>
              </a:ext>
            </a:extLst>
          </p:cNvPr>
          <p:cNvSpPr/>
          <p:nvPr/>
        </p:nvSpPr>
        <p:spPr bwMode="auto">
          <a:xfrm>
            <a:off x="834920" y="5050039"/>
            <a:ext cx="1649832" cy="2171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39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kern="0">
                <a:solidFill>
                  <a:srgbClr val="002050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Operations</a:t>
            </a:r>
          </a:p>
        </p:txBody>
      </p:sp>
      <p:sp>
        <p:nvSpPr>
          <p:cNvPr id="54" name="people_4">
            <a:extLst>
              <a:ext uri="{FF2B5EF4-FFF2-40B4-BE49-F238E27FC236}">
                <a16:creationId xmlns:a16="http://schemas.microsoft.com/office/drawing/2014/main" id="{5F57B465-9C67-4116-8EA0-1E0D836DC8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37731" y="4335048"/>
            <a:ext cx="443435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defTabSz="914262"/>
            <a:endParaRPr lang="en-US" sz="1765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867687-5944-4F30-A237-BA7561C208D1}"/>
              </a:ext>
            </a:extLst>
          </p:cNvPr>
          <p:cNvSpPr/>
          <p:nvPr/>
        </p:nvSpPr>
        <p:spPr bwMode="auto">
          <a:xfrm>
            <a:off x="9831288" y="4087988"/>
            <a:ext cx="1856532" cy="434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39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kern="0" dirty="0">
                <a:solidFill>
                  <a:srgbClr val="002050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Cloud Custodian Team</a:t>
            </a:r>
          </a:p>
        </p:txBody>
      </p:sp>
      <p:sp>
        <p:nvSpPr>
          <p:cNvPr id="56" name="people_4">
            <a:extLst>
              <a:ext uri="{FF2B5EF4-FFF2-40B4-BE49-F238E27FC236}">
                <a16:creationId xmlns:a16="http://schemas.microsoft.com/office/drawing/2014/main" id="{B488E4F9-7384-445C-B9C6-D6FB93B7A2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34100" y="3481583"/>
            <a:ext cx="443435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defTabSz="914262"/>
            <a:endParaRPr lang="en-US" sz="1765">
              <a:solidFill>
                <a:srgbClr val="505050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3190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8" grpId="0" animBg="1"/>
      <p:bldP spid="10" grpId="0" animBg="1"/>
      <p:bldP spid="55" grpId="0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DB6619-9E4C-41F3-A528-C9D4AF54CADC}"/>
              </a:ext>
            </a:extLst>
          </p:cNvPr>
          <p:cNvSpPr/>
          <p:nvPr/>
        </p:nvSpPr>
        <p:spPr bwMode="auto">
          <a:xfrm>
            <a:off x="8344449" y="5321731"/>
            <a:ext cx="3390043" cy="832714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60" tIns="143408" rIns="179260" bIns="1434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29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Remediation</a:t>
            </a:r>
          </a:p>
          <a:p>
            <a:pPr marL="0" marR="0" lvl="0" indent="0" algn="ctr" defTabSz="91429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 w="3175"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1C60B2-F75E-420F-9380-A0F3FFA03F80}"/>
              </a:ext>
            </a:extLst>
          </p:cNvPr>
          <p:cNvSpPr/>
          <p:nvPr/>
        </p:nvSpPr>
        <p:spPr bwMode="auto">
          <a:xfrm>
            <a:off x="458931" y="5322797"/>
            <a:ext cx="3373963" cy="832714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60" tIns="143408" rIns="179260" bIns="1434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29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Enforcement &amp; Compliance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9CC6F1-462A-4889-8B6D-FD5E8E1E7304}"/>
              </a:ext>
            </a:extLst>
          </p:cNvPr>
          <p:cNvSpPr/>
          <p:nvPr/>
        </p:nvSpPr>
        <p:spPr bwMode="auto">
          <a:xfrm>
            <a:off x="4410190" y="5322797"/>
            <a:ext cx="3380959" cy="832714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60" tIns="143408" rIns="179260" bIns="1434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29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Apply policies</a:t>
            </a:r>
            <a:b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</a:b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at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7FC1A-462D-4362-B06B-29C4B250465B}"/>
              </a:ext>
            </a:extLst>
          </p:cNvPr>
          <p:cNvSpPr txBox="1"/>
          <p:nvPr/>
        </p:nvSpPr>
        <p:spPr>
          <a:xfrm>
            <a:off x="853213" y="2461300"/>
            <a:ext cx="3102348" cy="859773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defTabSz="914086">
              <a:lnSpc>
                <a:spcPct val="90000"/>
              </a:lnSpc>
              <a:defRPr/>
            </a:pPr>
            <a:r>
              <a:rPr lang="en-US" sz="1372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Turn on built-in policies </a:t>
            </a:r>
            <a:br>
              <a:rPr lang="en-US" sz="1372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372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build custom ones for all resource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B7C2C-5014-451F-AE07-96AAF5D717D7}"/>
              </a:ext>
            </a:extLst>
          </p:cNvPr>
          <p:cNvSpPr txBox="1"/>
          <p:nvPr/>
        </p:nvSpPr>
        <p:spPr>
          <a:xfrm>
            <a:off x="853215" y="3304039"/>
            <a:ext cx="3102347" cy="669721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defTabSz="914086">
              <a:lnSpc>
                <a:spcPct val="90000"/>
              </a:lnSpc>
              <a:defRPr/>
            </a:pPr>
            <a:r>
              <a:rPr lang="en-US" sz="1372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Real-time policy evaluation and enforcement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005FC-39B9-4FE2-AF2E-FA5138ACCA7F}"/>
              </a:ext>
            </a:extLst>
          </p:cNvPr>
          <p:cNvSpPr txBox="1"/>
          <p:nvPr/>
        </p:nvSpPr>
        <p:spPr>
          <a:xfrm>
            <a:off x="853215" y="4047812"/>
            <a:ext cx="3102347" cy="669721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defTabSz="914086">
              <a:lnSpc>
                <a:spcPct val="90000"/>
              </a:lnSpc>
              <a:defRPr/>
            </a:pPr>
            <a:r>
              <a:rPr lang="en-US" sz="1372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Periodic &amp; on-demand compliance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CCFF0-6B85-4DD4-80E0-D32FEF3B570D}"/>
              </a:ext>
            </a:extLst>
          </p:cNvPr>
          <p:cNvSpPr txBox="1"/>
          <p:nvPr/>
        </p:nvSpPr>
        <p:spPr>
          <a:xfrm>
            <a:off x="4881397" y="2511411"/>
            <a:ext cx="3015027" cy="859773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defTabSz="93245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Apply policies to a Management Group with control across your </a:t>
            </a:r>
            <a:b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entire organization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AD0B9-3F71-46B9-934B-F212BC3C6C69}"/>
              </a:ext>
            </a:extLst>
          </p:cNvPr>
          <p:cNvSpPr txBox="1"/>
          <p:nvPr/>
        </p:nvSpPr>
        <p:spPr>
          <a:xfrm>
            <a:off x="4881398" y="3277483"/>
            <a:ext cx="3015025" cy="859773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defTabSz="93245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Apply multiple policies and &amp; aggregate policy states with policy initiative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41003-0CB9-4465-8E98-9AB5B95CE21E}"/>
              </a:ext>
            </a:extLst>
          </p:cNvPr>
          <p:cNvSpPr txBox="1"/>
          <p:nvPr/>
        </p:nvSpPr>
        <p:spPr>
          <a:xfrm>
            <a:off x="8913733" y="2618537"/>
            <a:ext cx="3010520" cy="479669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defTabSz="93245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Real time remediation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39ACB-227E-463A-8425-35B78774CD83}"/>
              </a:ext>
            </a:extLst>
          </p:cNvPr>
          <p:cNvSpPr txBox="1"/>
          <p:nvPr/>
        </p:nvSpPr>
        <p:spPr>
          <a:xfrm>
            <a:off x="8913733" y="3338542"/>
            <a:ext cx="3010520" cy="701268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defTabSz="932455"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Remediation on existing resources </a:t>
            </a:r>
            <a:r>
              <a:rPr lang="en-US" sz="1600">
                <a:solidFill>
                  <a:srgbClr val="353535"/>
                </a:solidFill>
              </a:rPr>
              <a:t>(</a:t>
            </a:r>
            <a:r>
              <a:rPr lang="en-US" sz="1400" kern="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NEW</a:t>
            </a:r>
            <a:r>
              <a:rPr lang="en-US" sz="1600">
                <a:solidFill>
                  <a:srgbClr val="353535"/>
                </a:solidFill>
              </a:rPr>
              <a:t>)</a:t>
            </a:r>
            <a:endParaRPr kumimoji="0" lang="en-US" sz="1372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E060A6-C48A-4D1B-9E65-7BCBA736A3D9}"/>
              </a:ext>
            </a:extLst>
          </p:cNvPr>
          <p:cNvCxnSpPr/>
          <p:nvPr/>
        </p:nvCxnSpPr>
        <p:spPr>
          <a:xfrm>
            <a:off x="4119879" y="1900405"/>
            <a:ext cx="0" cy="4220908"/>
          </a:xfrm>
          <a:prstGeom prst="line">
            <a:avLst/>
          </a:prstGeom>
          <a:noFill/>
          <a:ln w="15875" cap="flat" cmpd="sng" algn="ctr">
            <a:solidFill>
              <a:srgbClr val="E6E6E6">
                <a:lumMod val="7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242D50-0E82-423C-BAFA-9F82A986AF52}"/>
              </a:ext>
            </a:extLst>
          </p:cNvPr>
          <p:cNvCxnSpPr/>
          <p:nvPr/>
        </p:nvCxnSpPr>
        <p:spPr>
          <a:xfrm>
            <a:off x="8060741" y="1942499"/>
            <a:ext cx="0" cy="4220908"/>
          </a:xfrm>
          <a:prstGeom prst="line">
            <a:avLst/>
          </a:prstGeom>
          <a:noFill/>
          <a:ln w="15875" cap="flat" cmpd="sng" algn="ctr">
            <a:solidFill>
              <a:srgbClr val="E6E6E6">
                <a:lumMod val="7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41CEE7-83AB-4940-BBB1-550D9C3E0E8D}"/>
              </a:ext>
            </a:extLst>
          </p:cNvPr>
          <p:cNvGrpSpPr/>
          <p:nvPr/>
        </p:nvGrpSpPr>
        <p:grpSpPr>
          <a:xfrm>
            <a:off x="434025" y="261853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6F6827-19BC-4ECE-B60D-B71E6FB1AEB6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PageRight_E761">
              <a:extLst>
                <a:ext uri="{FF2B5EF4-FFF2-40B4-BE49-F238E27FC236}">
                  <a16:creationId xmlns:a16="http://schemas.microsoft.com/office/drawing/2014/main" id="{903E3908-B762-4B86-92D6-8ABC5B4C1A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14E2CF-7D75-40E0-BB6F-FBB57B29C07C}"/>
              </a:ext>
            </a:extLst>
          </p:cNvPr>
          <p:cNvGrpSpPr/>
          <p:nvPr/>
        </p:nvGrpSpPr>
        <p:grpSpPr>
          <a:xfrm>
            <a:off x="434025" y="339668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2E5D68-F227-45F0-8E1D-EEA17A4C8762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PageRight_E761">
              <a:extLst>
                <a:ext uri="{FF2B5EF4-FFF2-40B4-BE49-F238E27FC236}">
                  <a16:creationId xmlns:a16="http://schemas.microsoft.com/office/drawing/2014/main" id="{96376A26-DD4F-4AFA-8253-937F619C74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85CE87-7AA6-412D-9C90-D96E959461FA}"/>
              </a:ext>
            </a:extLst>
          </p:cNvPr>
          <p:cNvGrpSpPr/>
          <p:nvPr/>
        </p:nvGrpSpPr>
        <p:grpSpPr>
          <a:xfrm>
            <a:off x="434025" y="4109501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A409AA-48B7-4E25-9CBB-A5730131D632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PageRight_E761">
              <a:extLst>
                <a:ext uri="{FF2B5EF4-FFF2-40B4-BE49-F238E27FC236}">
                  <a16:creationId xmlns:a16="http://schemas.microsoft.com/office/drawing/2014/main" id="{E8186261-EDE4-4B0F-BBB2-5F3B516873D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4B3B00-5243-4FB1-BEEE-E28729CD0580}"/>
              </a:ext>
            </a:extLst>
          </p:cNvPr>
          <p:cNvGrpSpPr/>
          <p:nvPr/>
        </p:nvGrpSpPr>
        <p:grpSpPr>
          <a:xfrm>
            <a:off x="4434342" y="261853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FE6B9C-058C-4A41-9941-EF5D6783C6C4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PageRight_E761">
              <a:extLst>
                <a:ext uri="{FF2B5EF4-FFF2-40B4-BE49-F238E27FC236}">
                  <a16:creationId xmlns:a16="http://schemas.microsoft.com/office/drawing/2014/main" id="{405B621E-4D42-47A6-8990-6EC033FC85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6A8D7B-1C76-44C6-AC90-716144E035BE}"/>
              </a:ext>
            </a:extLst>
          </p:cNvPr>
          <p:cNvGrpSpPr/>
          <p:nvPr/>
        </p:nvGrpSpPr>
        <p:grpSpPr>
          <a:xfrm>
            <a:off x="4434342" y="3527729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6AF715A-297D-4DFD-9337-3E59BF47E05F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PageRight_E761">
              <a:extLst>
                <a:ext uri="{FF2B5EF4-FFF2-40B4-BE49-F238E27FC236}">
                  <a16:creationId xmlns:a16="http://schemas.microsoft.com/office/drawing/2014/main" id="{C6F78D7C-4690-48C9-9334-63357AC6B3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19882B-782A-4842-9A76-D47D3A4EAF3E}"/>
              </a:ext>
            </a:extLst>
          </p:cNvPr>
          <p:cNvGrpSpPr/>
          <p:nvPr/>
        </p:nvGrpSpPr>
        <p:grpSpPr>
          <a:xfrm>
            <a:off x="8434660" y="2644103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7DA450-92B5-493E-9104-C1FFA48E20E5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PageRight_E761">
              <a:extLst>
                <a:ext uri="{FF2B5EF4-FFF2-40B4-BE49-F238E27FC236}">
                  <a16:creationId xmlns:a16="http://schemas.microsoft.com/office/drawing/2014/main" id="{4EC5222C-6A01-4D87-BDD6-D35FC5C165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BE530AB-C0A2-4BE8-A10E-0F12D0D181EB}"/>
              </a:ext>
            </a:extLst>
          </p:cNvPr>
          <p:cNvGrpSpPr/>
          <p:nvPr/>
        </p:nvGrpSpPr>
        <p:grpSpPr>
          <a:xfrm>
            <a:off x="8434660" y="339668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B4D533A-CE72-4A68-ABC6-8B4C104717AC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PageRight_E761">
              <a:extLst>
                <a:ext uri="{FF2B5EF4-FFF2-40B4-BE49-F238E27FC236}">
                  <a16:creationId xmlns:a16="http://schemas.microsoft.com/office/drawing/2014/main" id="{9042D023-7BE7-4B6D-846E-D4EFE750768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02890D-10FB-4E99-9492-770422BF88C3}"/>
              </a:ext>
            </a:extLst>
          </p:cNvPr>
          <p:cNvGrpSpPr/>
          <p:nvPr/>
        </p:nvGrpSpPr>
        <p:grpSpPr>
          <a:xfrm>
            <a:off x="1642544" y="1627084"/>
            <a:ext cx="1006737" cy="940157"/>
            <a:chOff x="1589903" y="1720554"/>
            <a:chExt cx="1027070" cy="959146"/>
          </a:xfrm>
        </p:grpSpPr>
        <p:sp>
          <p:nvSpPr>
            <p:cNvPr id="39" name="cloud">
              <a:extLst>
                <a:ext uri="{FF2B5EF4-FFF2-40B4-BE49-F238E27FC236}">
                  <a16:creationId xmlns:a16="http://schemas.microsoft.com/office/drawing/2014/main" id="{6EDC2ADC-5B31-4006-8C9C-9850769F95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89903" y="1720554"/>
              <a:ext cx="1027070" cy="654346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D3C580-DBAF-44F6-B5DB-13C16BBBB527}"/>
                </a:ext>
              </a:extLst>
            </p:cNvPr>
            <p:cNvSpPr/>
            <p:nvPr/>
          </p:nvSpPr>
          <p:spPr bwMode="auto">
            <a:xfrm>
              <a:off x="2052638" y="2159000"/>
              <a:ext cx="513535" cy="520700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rackers_EADF">
              <a:extLst>
                <a:ext uri="{FF2B5EF4-FFF2-40B4-BE49-F238E27FC236}">
                  <a16:creationId xmlns:a16="http://schemas.microsoft.com/office/drawing/2014/main" id="{BD930133-5990-4D6D-A205-96126C9D7F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21286" y="2049459"/>
              <a:ext cx="393314" cy="536302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28575" cap="flat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transform">
            <a:extLst>
              <a:ext uri="{FF2B5EF4-FFF2-40B4-BE49-F238E27FC236}">
                <a16:creationId xmlns:a16="http://schemas.microsoft.com/office/drawing/2014/main" id="{9DDC58D5-3458-4F3D-AC89-B5415D7A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9991" y="1668489"/>
            <a:ext cx="654343" cy="817927"/>
          </a:xfrm>
          <a:custGeom>
            <a:avLst/>
            <a:gdLst>
              <a:gd name="T0" fmla="*/ 1 w 286"/>
              <a:gd name="T1" fmla="*/ 202 h 358"/>
              <a:gd name="T2" fmla="*/ 0 w 286"/>
              <a:gd name="T3" fmla="*/ 181 h 358"/>
              <a:gd name="T4" fmla="*/ 143 w 286"/>
              <a:gd name="T5" fmla="*/ 38 h 358"/>
              <a:gd name="T6" fmla="*/ 162 w 286"/>
              <a:gd name="T7" fmla="*/ 39 h 358"/>
              <a:gd name="T8" fmla="*/ 103 w 286"/>
              <a:gd name="T9" fmla="*/ 319 h 358"/>
              <a:gd name="T10" fmla="*/ 143 w 286"/>
              <a:gd name="T11" fmla="*/ 324 h 358"/>
              <a:gd name="T12" fmla="*/ 286 w 286"/>
              <a:gd name="T13" fmla="*/ 181 h 358"/>
              <a:gd name="T14" fmla="*/ 285 w 286"/>
              <a:gd name="T15" fmla="*/ 164 h 358"/>
              <a:gd name="T16" fmla="*/ 143 w 286"/>
              <a:gd name="T17" fmla="*/ 294 h 358"/>
              <a:gd name="T18" fmla="*/ 102 w 286"/>
              <a:gd name="T19" fmla="*/ 318 h 358"/>
              <a:gd name="T20" fmla="*/ 127 w 286"/>
              <a:gd name="T21" fmla="*/ 358 h 358"/>
              <a:gd name="T22" fmla="*/ 122 w 286"/>
              <a:gd name="T23" fmla="*/ 64 h 358"/>
              <a:gd name="T24" fmla="*/ 163 w 286"/>
              <a:gd name="T25" fmla="*/ 40 h 358"/>
              <a:gd name="T26" fmla="*/ 138 w 286"/>
              <a:gd name="T27" fmla="*/ 0 h 358"/>
              <a:gd name="T28" fmla="*/ 260 w 286"/>
              <a:gd name="T29" fmla="*/ 77 h 358"/>
              <a:gd name="T30" fmla="*/ 201 w 286"/>
              <a:gd name="T31" fmla="*/ 77 h 358"/>
              <a:gd name="T32" fmla="*/ 201 w 286"/>
              <a:gd name="T33" fmla="*/ 135 h 358"/>
              <a:gd name="T34" fmla="*/ 260 w 286"/>
              <a:gd name="T35" fmla="*/ 135 h 358"/>
              <a:gd name="T36" fmla="*/ 260 w 286"/>
              <a:gd name="T37" fmla="*/ 77 h 358"/>
              <a:gd name="T38" fmla="*/ 41 w 286"/>
              <a:gd name="T39" fmla="*/ 301 h 358"/>
              <a:gd name="T40" fmla="*/ 83 w 286"/>
              <a:gd name="T41" fmla="*/ 260 h 358"/>
              <a:gd name="T42" fmla="*/ 41 w 286"/>
              <a:gd name="T43" fmla="*/ 219 h 358"/>
              <a:gd name="T44" fmla="*/ 0 w 286"/>
              <a:gd name="T45" fmla="*/ 260 h 358"/>
              <a:gd name="T46" fmla="*/ 41 w 286"/>
              <a:gd name="T47" fmla="*/ 30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86" h="358">
                <a:moveTo>
                  <a:pt x="1" y="202"/>
                </a:moveTo>
                <a:cubicBezTo>
                  <a:pt x="1" y="195"/>
                  <a:pt x="0" y="188"/>
                  <a:pt x="0" y="181"/>
                </a:cubicBezTo>
                <a:cubicBezTo>
                  <a:pt x="0" y="102"/>
                  <a:pt x="64" y="38"/>
                  <a:pt x="143" y="38"/>
                </a:cubicBezTo>
                <a:cubicBezTo>
                  <a:pt x="150" y="38"/>
                  <a:pt x="156" y="39"/>
                  <a:pt x="162" y="39"/>
                </a:cubicBezTo>
                <a:moveTo>
                  <a:pt x="103" y="319"/>
                </a:moveTo>
                <a:cubicBezTo>
                  <a:pt x="116" y="322"/>
                  <a:pt x="129" y="324"/>
                  <a:pt x="143" y="324"/>
                </a:cubicBezTo>
                <a:cubicBezTo>
                  <a:pt x="222" y="324"/>
                  <a:pt x="286" y="260"/>
                  <a:pt x="286" y="181"/>
                </a:cubicBezTo>
                <a:cubicBezTo>
                  <a:pt x="286" y="175"/>
                  <a:pt x="286" y="169"/>
                  <a:pt x="285" y="164"/>
                </a:cubicBezTo>
                <a:moveTo>
                  <a:pt x="143" y="294"/>
                </a:moveTo>
                <a:cubicBezTo>
                  <a:pt x="102" y="318"/>
                  <a:pt x="102" y="318"/>
                  <a:pt x="102" y="318"/>
                </a:cubicBezTo>
                <a:cubicBezTo>
                  <a:pt x="127" y="358"/>
                  <a:pt x="127" y="358"/>
                  <a:pt x="127" y="358"/>
                </a:cubicBezTo>
                <a:moveTo>
                  <a:pt x="122" y="64"/>
                </a:moveTo>
                <a:cubicBezTo>
                  <a:pt x="163" y="40"/>
                  <a:pt x="163" y="40"/>
                  <a:pt x="163" y="40"/>
                </a:cubicBezTo>
                <a:cubicBezTo>
                  <a:pt x="138" y="0"/>
                  <a:pt x="138" y="0"/>
                  <a:pt x="138" y="0"/>
                </a:cubicBezTo>
                <a:moveTo>
                  <a:pt x="260" y="77"/>
                </a:moveTo>
                <a:cubicBezTo>
                  <a:pt x="201" y="77"/>
                  <a:pt x="201" y="77"/>
                  <a:pt x="201" y="77"/>
                </a:cubicBezTo>
                <a:cubicBezTo>
                  <a:pt x="201" y="135"/>
                  <a:pt x="201" y="135"/>
                  <a:pt x="201" y="135"/>
                </a:cubicBezTo>
                <a:cubicBezTo>
                  <a:pt x="260" y="135"/>
                  <a:pt x="260" y="135"/>
                  <a:pt x="260" y="135"/>
                </a:cubicBezTo>
                <a:lnTo>
                  <a:pt x="260" y="77"/>
                </a:lnTo>
                <a:close/>
                <a:moveTo>
                  <a:pt x="41" y="301"/>
                </a:moveTo>
                <a:cubicBezTo>
                  <a:pt x="64" y="301"/>
                  <a:pt x="83" y="283"/>
                  <a:pt x="83" y="260"/>
                </a:cubicBezTo>
                <a:cubicBezTo>
                  <a:pt x="83" y="237"/>
                  <a:pt x="64" y="219"/>
                  <a:pt x="41" y="219"/>
                </a:cubicBezTo>
                <a:cubicBezTo>
                  <a:pt x="19" y="219"/>
                  <a:pt x="0" y="237"/>
                  <a:pt x="0" y="260"/>
                </a:cubicBezTo>
                <a:cubicBezTo>
                  <a:pt x="0" y="283"/>
                  <a:pt x="19" y="301"/>
                  <a:pt x="41" y="301"/>
                </a:cubicBezTo>
                <a:close/>
              </a:path>
            </a:pathLst>
          </a:custGeom>
          <a:noFill/>
          <a:ln w="28575" cap="flat">
            <a:solidFill>
              <a:srgbClr val="0D0D0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57838E-82AF-4261-9460-28E5CC5593AC}"/>
              </a:ext>
            </a:extLst>
          </p:cNvPr>
          <p:cNvGrpSpPr/>
          <p:nvPr/>
        </p:nvGrpSpPr>
        <p:grpSpPr>
          <a:xfrm>
            <a:off x="9451036" y="1633715"/>
            <a:ext cx="1086601" cy="851000"/>
            <a:chOff x="9641032" y="1727318"/>
            <a:chExt cx="1108548" cy="868188"/>
          </a:xfrm>
        </p:grpSpPr>
        <p:sp>
          <p:nvSpPr>
            <p:cNvPr id="44" name="cloud">
              <a:extLst>
                <a:ext uri="{FF2B5EF4-FFF2-40B4-BE49-F238E27FC236}">
                  <a16:creationId xmlns:a16="http://schemas.microsoft.com/office/drawing/2014/main" id="{2EDFD8D1-62A4-444E-B720-A0648BB4D6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33123" y="1727318"/>
              <a:ext cx="1016457" cy="647582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B3163-16A0-437C-A49D-E9905B2B8B22}"/>
                </a:ext>
              </a:extLst>
            </p:cNvPr>
            <p:cNvSpPr/>
            <p:nvPr/>
          </p:nvSpPr>
          <p:spPr bwMode="auto">
            <a:xfrm>
              <a:off x="9737584" y="2063469"/>
              <a:ext cx="441606" cy="441606"/>
            </a:xfrm>
            <a:prstGeom prst="ellipse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magnify">
              <a:extLst>
                <a:ext uri="{FF2B5EF4-FFF2-40B4-BE49-F238E27FC236}">
                  <a16:creationId xmlns:a16="http://schemas.microsoft.com/office/drawing/2014/main" id="{54C61A29-D7E2-4F5B-AAD7-6597662CB8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9641032" y="2148742"/>
              <a:ext cx="455468" cy="446764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48C4B-C61A-40EA-8C0F-166CE8E4BD66}"/>
              </a:ext>
            </a:extLst>
          </p:cNvPr>
          <p:cNvSpPr txBox="1"/>
          <p:nvPr/>
        </p:nvSpPr>
        <p:spPr>
          <a:xfrm>
            <a:off x="4881398" y="4142837"/>
            <a:ext cx="3015025" cy="479669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defTabSz="93245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Exclusion Scope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060B08-8B6D-4D33-B99E-E0F81F721231}"/>
              </a:ext>
            </a:extLst>
          </p:cNvPr>
          <p:cNvGrpSpPr/>
          <p:nvPr/>
        </p:nvGrpSpPr>
        <p:grpSpPr>
          <a:xfrm>
            <a:off x="4434342" y="4211728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B2BDECC-E203-49F5-B2AE-EB297EB1A1BD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PageRight_E761">
              <a:extLst>
                <a:ext uri="{FF2B5EF4-FFF2-40B4-BE49-F238E27FC236}">
                  <a16:creationId xmlns:a16="http://schemas.microsoft.com/office/drawing/2014/main" id="{3D8A9BD4-6239-4A33-89BD-B69048A35B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sp>
        <p:nvSpPr>
          <p:cNvPr id="51" name="Title 3">
            <a:extLst>
              <a:ext uri="{FF2B5EF4-FFF2-40B4-BE49-F238E27FC236}">
                <a16:creationId xmlns:a16="http://schemas.microsoft.com/office/drawing/2014/main" id="{2EC81DD8-F9BF-4187-B296-E5E63679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6" y="281409"/>
            <a:ext cx="10992834" cy="881979"/>
          </a:xfrm>
        </p:spPr>
        <p:txBody>
          <a:bodyPr/>
          <a:lstStyle/>
          <a:p>
            <a:r>
              <a:rPr lang="en-US">
                <a:latin typeface="Segoe UI Semibold (Headings)"/>
              </a:rPr>
              <a:t>Azure Policy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5BA9CE-5A3A-4A6C-B181-310A5BDB9CFB}"/>
              </a:ext>
            </a:extLst>
          </p:cNvPr>
          <p:cNvSpPr txBox="1"/>
          <p:nvPr/>
        </p:nvSpPr>
        <p:spPr>
          <a:xfrm>
            <a:off x="854344" y="4742414"/>
            <a:ext cx="3102347" cy="479669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defTabSz="914086">
              <a:lnSpc>
                <a:spcPct val="90000"/>
              </a:lnSpc>
              <a:defRPr/>
            </a:pPr>
            <a:r>
              <a:rPr lang="en-US" sz="1372" dirty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VM In-Guest Policy (</a:t>
            </a:r>
            <a:r>
              <a:rPr lang="en-US" sz="1200" kern="0" dirty="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NEW</a:t>
            </a:r>
            <a:r>
              <a:rPr lang="en-US" sz="1372" dirty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D6B828-E667-480F-8226-2B3B605E612E}"/>
              </a:ext>
            </a:extLst>
          </p:cNvPr>
          <p:cNvGrpSpPr/>
          <p:nvPr/>
        </p:nvGrpSpPr>
        <p:grpSpPr>
          <a:xfrm>
            <a:off x="435154" y="4804103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7CF52E0-2EFF-44D2-A6EB-0257A39D5A4F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PageRight_E761">
              <a:extLst>
                <a:ext uri="{FF2B5EF4-FFF2-40B4-BE49-F238E27FC236}">
                  <a16:creationId xmlns:a16="http://schemas.microsoft.com/office/drawing/2014/main" id="{21C51ABA-12FA-4C0E-B867-C80BEA1E6B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pic>
        <p:nvPicPr>
          <p:cNvPr id="57" name="Picture 56" descr="A close up of a logo&#10;&#10;Description generated with high confidence">
            <a:extLst>
              <a:ext uri="{FF2B5EF4-FFF2-40B4-BE49-F238E27FC236}">
                <a16:creationId xmlns:a16="http://schemas.microsoft.com/office/drawing/2014/main" id="{4B6943BA-FFDE-4451-8F60-AE005075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68" y="338062"/>
            <a:ext cx="496826" cy="4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492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BD933AD-3C47-43D0-946E-0FB0D0853D52}"/>
              </a:ext>
            </a:extLst>
          </p:cNvPr>
          <p:cNvSpPr/>
          <p:nvPr/>
        </p:nvSpPr>
        <p:spPr>
          <a:xfrm>
            <a:off x="1" y="1522352"/>
            <a:ext cx="12192000" cy="47723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27" tIns="268928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96">
              <a:lnSpc>
                <a:spcPct val="105000"/>
              </a:lnSpc>
              <a:spcAft>
                <a:spcPts val="800"/>
              </a:spcAft>
              <a:defRPr/>
            </a:pPr>
            <a:r>
              <a:rPr lang="en-US" sz="1400" kern="0" dirty="0">
                <a:solidFill>
                  <a:srgbClr val="353535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							</a:t>
            </a:r>
            <a:endParaRPr lang="en-US" sz="2000" kern="0" dirty="0">
              <a:solidFill>
                <a:srgbClr val="35353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956E8-7912-4804-9C6A-6CADFF56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E501042-C2E4-4DC0-83EF-32A6CD43AE07}"/>
              </a:ext>
            </a:extLst>
          </p:cNvPr>
          <p:cNvSpPr/>
          <p:nvPr/>
        </p:nvSpPr>
        <p:spPr>
          <a:xfrm>
            <a:off x="4134460" y="1840246"/>
            <a:ext cx="841353" cy="41675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 defTabSz="914437"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ARM – Centralized Control Plane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C4BDA9-5352-43C0-916F-701C07F4BEFA}"/>
              </a:ext>
            </a:extLst>
          </p:cNvPr>
          <p:cNvSpPr/>
          <p:nvPr/>
        </p:nvSpPr>
        <p:spPr>
          <a:xfrm>
            <a:off x="5208585" y="2356276"/>
            <a:ext cx="1582137" cy="3258840"/>
          </a:xfrm>
          <a:prstGeom prst="roundRect">
            <a:avLst>
              <a:gd name="adj" fmla="val 0"/>
            </a:avLst>
          </a:prstGeom>
          <a:solidFill>
            <a:schemeClr val="tx2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defTabSz="914437"/>
            <a:r>
              <a:rPr lang="en-US" sz="1765" dirty="0">
                <a:solidFill>
                  <a:srgbClr val="FFFFFF"/>
                </a:solidFill>
                <a:latin typeface="Segoe UI Semilight"/>
              </a:rPr>
              <a:t> Azure Policy</a:t>
            </a:r>
          </a:p>
        </p:txBody>
      </p:sp>
      <p:sp>
        <p:nvSpPr>
          <p:cNvPr id="10" name="AutoShape 4" descr="Image result for runtime icon">
            <a:extLst>
              <a:ext uri="{FF2B5EF4-FFF2-40B4-BE49-F238E27FC236}">
                <a16:creationId xmlns:a16="http://schemas.microsoft.com/office/drawing/2014/main" id="{2F17A915-444C-44F0-AB61-4674FA6EA8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22" y="3276622"/>
            <a:ext cx="304757" cy="3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437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CE89E1-9A11-4E5A-B8A3-C7C5B05C17D7}"/>
              </a:ext>
            </a:extLst>
          </p:cNvPr>
          <p:cNvGrpSpPr/>
          <p:nvPr/>
        </p:nvGrpSpPr>
        <p:grpSpPr>
          <a:xfrm>
            <a:off x="2637064" y="3276620"/>
            <a:ext cx="1591715" cy="923100"/>
            <a:chOff x="2765805" y="3541558"/>
            <a:chExt cx="1623632" cy="94161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E0EB37-F67A-4F30-B309-B37F58C3B389}"/>
                </a:ext>
              </a:extLst>
            </p:cNvPr>
            <p:cNvGrpSpPr/>
            <p:nvPr/>
          </p:nvGrpSpPr>
          <p:grpSpPr>
            <a:xfrm>
              <a:off x="2765805" y="3541558"/>
              <a:ext cx="1623632" cy="941611"/>
              <a:chOff x="2643257" y="3742197"/>
              <a:chExt cx="1623632" cy="941611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1B7C2415-D65B-4921-8FE8-0029B31BD4FF}"/>
                  </a:ext>
                </a:extLst>
              </p:cNvPr>
              <p:cNvSpPr/>
              <p:nvPr/>
            </p:nvSpPr>
            <p:spPr>
              <a:xfrm>
                <a:off x="2643257" y="3804099"/>
                <a:ext cx="1623632" cy="800041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dash"/>
              </a:ln>
              <a:effectLst/>
            </p:spPr>
            <p:txBody>
              <a:bodyPr rot="0" spcFirstLastPara="0" vert="horz" wrap="square" lIns="91427" tIns="45713" rIns="91427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96">
                  <a:lnSpc>
                    <a:spcPct val="107000"/>
                  </a:lnSpc>
                  <a:spcAft>
                    <a:spcPts val="800"/>
                  </a:spcAft>
                  <a:defRPr/>
                </a:pPr>
                <a:endParaRPr lang="en-US" sz="1372" kern="0" dirty="0">
                  <a:solidFill>
                    <a:sysClr val="window" lastClr="FFFFFF"/>
                  </a:solidFill>
                  <a:latin typeface="Segoe UI Semilight" panose="020B04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08A54C-79F3-4778-8EB1-3F9DF943FCA9}"/>
                  </a:ext>
                </a:extLst>
              </p:cNvPr>
              <p:cNvSpPr txBox="1"/>
              <p:nvPr/>
            </p:nvSpPr>
            <p:spPr>
              <a:xfrm>
                <a:off x="2650771" y="3742197"/>
                <a:ext cx="1065119" cy="941611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defTabSz="914437">
                  <a:defRPr/>
                </a:pPr>
                <a:r>
                  <a:rPr lang="en-US" sz="1372" dirty="0">
                    <a:solidFill>
                      <a:srgbClr val="FFFFFF"/>
                    </a:solidFill>
                    <a:latin typeface="Segoe UI Semilight"/>
                  </a:rPr>
                  <a:t>Resource</a:t>
                </a:r>
              </a:p>
              <a:p>
                <a:pPr defTabSz="914437">
                  <a:defRPr/>
                </a:pPr>
                <a:r>
                  <a:rPr lang="en-US" sz="1372" dirty="0">
                    <a:solidFill>
                      <a:srgbClr val="FFFFFF"/>
                    </a:solidFill>
                    <a:latin typeface="Segoe UI Semilight"/>
                  </a:rPr>
                  <a:t>Config</a:t>
                </a:r>
              </a:p>
              <a:p>
                <a:pPr defTabSz="914437">
                  <a:defRPr/>
                </a:pPr>
                <a:r>
                  <a:rPr lang="en-US" sz="1372" dirty="0">
                    <a:solidFill>
                      <a:srgbClr val="FFFFFF"/>
                    </a:solidFill>
                    <a:latin typeface="Segoe UI Semilight"/>
                  </a:rPr>
                  <a:t>Request</a:t>
                </a:r>
              </a:p>
            </p:txBody>
          </p:sp>
        </p:grpSp>
        <p:pic>
          <p:nvPicPr>
            <p:cNvPr id="20" name="Picture 2" descr="Image result for icon azure template">
              <a:extLst>
                <a:ext uri="{FF2B5EF4-FFF2-40B4-BE49-F238E27FC236}">
                  <a16:creationId xmlns:a16="http://schemas.microsoft.com/office/drawing/2014/main" id="{095E6256-DDB6-423B-9216-649A371F5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346" y="3741758"/>
              <a:ext cx="449891" cy="365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mage result for search icon">
            <a:extLst>
              <a:ext uri="{FF2B5EF4-FFF2-40B4-BE49-F238E27FC236}">
                <a16:creationId xmlns:a16="http://schemas.microsoft.com/office/drawing/2014/main" id="{7B360DF9-AC7F-4CAE-824B-F413318D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96" y="3420842"/>
            <a:ext cx="509656" cy="50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8" descr="Image result for cross icons">
            <a:extLst>
              <a:ext uri="{FF2B5EF4-FFF2-40B4-BE49-F238E27FC236}">
                <a16:creationId xmlns:a16="http://schemas.microsoft.com/office/drawing/2014/main" id="{77D327D3-51DD-4294-B95D-C329164D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112" y="3478435"/>
            <a:ext cx="278011" cy="27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3E64C3F-EFF7-4934-A842-59AFDC007C1B}"/>
              </a:ext>
            </a:extLst>
          </p:cNvPr>
          <p:cNvGrpSpPr/>
          <p:nvPr/>
        </p:nvGrpSpPr>
        <p:grpSpPr>
          <a:xfrm>
            <a:off x="1643436" y="2492023"/>
            <a:ext cx="759615" cy="2788204"/>
            <a:chOff x="1676390" y="2541497"/>
            <a:chExt cx="774848" cy="2844113"/>
          </a:xfrm>
        </p:grpSpPr>
        <p:sp>
          <p:nvSpPr>
            <p:cNvPr id="18" name="people_4">
              <a:extLst>
                <a:ext uri="{FF2B5EF4-FFF2-40B4-BE49-F238E27FC236}">
                  <a16:creationId xmlns:a16="http://schemas.microsoft.com/office/drawing/2014/main" id="{277CC6FB-065E-4835-B304-8B5D2B0217A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19091" y="2541497"/>
              <a:ext cx="689446" cy="770789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317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62"/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  <p:pic>
          <p:nvPicPr>
            <p:cNvPr id="22" name="Picture 20" descr="Image result for software icons">
              <a:extLst>
                <a:ext uri="{FF2B5EF4-FFF2-40B4-BE49-F238E27FC236}">
                  <a16:creationId xmlns:a16="http://schemas.microsoft.com/office/drawing/2014/main" id="{00F7CD96-1ED7-427D-98AB-F9BDBD72C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90" y="4152752"/>
              <a:ext cx="774848" cy="774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01EC98-C47D-4862-8E1F-035DD346C0E9}"/>
                </a:ext>
              </a:extLst>
            </p:cNvPr>
            <p:cNvSpPr txBox="1"/>
            <p:nvPr/>
          </p:nvSpPr>
          <p:spPr>
            <a:xfrm>
              <a:off x="1744656" y="3317791"/>
              <a:ext cx="633130" cy="371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37">
                <a:defRPr/>
              </a:pPr>
              <a:r>
                <a:rPr lang="en-US" sz="1765" dirty="0">
                  <a:solidFill>
                    <a:srgbClr val="353535"/>
                  </a:solidFill>
                  <a:latin typeface="Segoe UI Semilight"/>
                </a:rPr>
                <a:t>User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08898-2EB9-469E-BE53-7EEE1758C83F}"/>
                </a:ext>
              </a:extLst>
            </p:cNvPr>
            <p:cNvSpPr txBox="1"/>
            <p:nvPr/>
          </p:nvSpPr>
          <p:spPr>
            <a:xfrm>
              <a:off x="1703780" y="5014366"/>
              <a:ext cx="716522" cy="371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37">
                <a:defRPr/>
              </a:pPr>
              <a:r>
                <a:rPr lang="en-US" sz="1765" dirty="0">
                  <a:solidFill>
                    <a:srgbClr val="353535"/>
                  </a:solidFill>
                  <a:latin typeface="Segoe UI Semilight"/>
                </a:rPr>
                <a:t>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9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28E-6 1.28007E-6 L 0.18381 -0.0011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1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4B7DE174-E95D-4084-BC53-6F0383308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70" y="0"/>
            <a:ext cx="9144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53B6F0-E45A-43CC-8A5E-D85C9D48CF54}"/>
              </a:ext>
            </a:extLst>
          </p:cNvPr>
          <p:cNvSpPr/>
          <p:nvPr/>
        </p:nvSpPr>
        <p:spPr>
          <a:xfrm>
            <a:off x="7144719" y="6488668"/>
            <a:ext cx="3802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chemeClr val="bg1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Martijn</a:t>
            </a:r>
            <a:r>
              <a:rPr lang="en-GB" dirty="0">
                <a:solidFill>
                  <a:schemeClr val="bg1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Baudoin</a:t>
            </a:r>
            <a:r>
              <a:rPr lang="en-GB" dirty="0">
                <a:solidFill>
                  <a:schemeClr val="bg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chemeClr val="bg1"/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96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DCC8D85-2A1D-4CF1-86F0-A7600872AD13}"/>
              </a:ext>
            </a:extLst>
          </p:cNvPr>
          <p:cNvSpPr/>
          <p:nvPr/>
        </p:nvSpPr>
        <p:spPr>
          <a:xfrm>
            <a:off x="1" y="1522352"/>
            <a:ext cx="12192000" cy="47723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27" tIns="268928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96">
              <a:lnSpc>
                <a:spcPct val="105000"/>
              </a:lnSpc>
              <a:spcAft>
                <a:spcPts val="800"/>
              </a:spcAft>
              <a:defRPr/>
            </a:pPr>
            <a:r>
              <a:rPr lang="en-US" sz="1400" kern="0" dirty="0">
                <a:solidFill>
                  <a:srgbClr val="353535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							</a:t>
            </a:r>
            <a:endParaRPr lang="en-US" sz="2000" kern="0" dirty="0">
              <a:solidFill>
                <a:srgbClr val="35353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956E8-7912-4804-9C6A-6CADFF56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E501042-C2E4-4DC0-83EF-32A6CD43AE07}"/>
              </a:ext>
            </a:extLst>
          </p:cNvPr>
          <p:cNvSpPr/>
          <p:nvPr/>
        </p:nvSpPr>
        <p:spPr>
          <a:xfrm>
            <a:off x="4134460" y="1840246"/>
            <a:ext cx="841353" cy="41675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 defTabSz="914437"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ARM – Centralized Control Plane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C4BDA9-5352-43C0-916F-701C07F4BEFA}"/>
              </a:ext>
            </a:extLst>
          </p:cNvPr>
          <p:cNvSpPr/>
          <p:nvPr/>
        </p:nvSpPr>
        <p:spPr>
          <a:xfrm>
            <a:off x="5208585" y="2356276"/>
            <a:ext cx="1582137" cy="3258840"/>
          </a:xfrm>
          <a:prstGeom prst="roundRect">
            <a:avLst>
              <a:gd name="adj" fmla="val 0"/>
            </a:avLst>
          </a:prstGeom>
          <a:solidFill>
            <a:schemeClr val="tx2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defTabSz="914437"/>
            <a:r>
              <a:rPr lang="en-US" sz="1765" dirty="0">
                <a:solidFill>
                  <a:srgbClr val="FFFFFF"/>
                </a:solidFill>
                <a:latin typeface="Segoe UI Semilight"/>
              </a:rPr>
              <a:t> Azure Policy</a:t>
            </a:r>
          </a:p>
        </p:txBody>
      </p:sp>
      <p:sp>
        <p:nvSpPr>
          <p:cNvPr id="10" name="AutoShape 4" descr="Image result for runtime icon">
            <a:extLst>
              <a:ext uri="{FF2B5EF4-FFF2-40B4-BE49-F238E27FC236}">
                <a16:creationId xmlns:a16="http://schemas.microsoft.com/office/drawing/2014/main" id="{2F17A915-444C-44F0-AB61-4674FA6EA8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22" y="3276622"/>
            <a:ext cx="304757" cy="3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437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CE89E1-9A11-4E5A-B8A3-C7C5B05C17D7}"/>
              </a:ext>
            </a:extLst>
          </p:cNvPr>
          <p:cNvGrpSpPr/>
          <p:nvPr/>
        </p:nvGrpSpPr>
        <p:grpSpPr>
          <a:xfrm>
            <a:off x="2637064" y="3276620"/>
            <a:ext cx="1591715" cy="923100"/>
            <a:chOff x="2765805" y="3541558"/>
            <a:chExt cx="1623632" cy="94161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E0EB37-F67A-4F30-B309-B37F58C3B389}"/>
                </a:ext>
              </a:extLst>
            </p:cNvPr>
            <p:cNvGrpSpPr/>
            <p:nvPr/>
          </p:nvGrpSpPr>
          <p:grpSpPr>
            <a:xfrm>
              <a:off x="2765805" y="3541558"/>
              <a:ext cx="1623632" cy="941611"/>
              <a:chOff x="2643257" y="3742197"/>
              <a:chExt cx="1623632" cy="941611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1B7C2415-D65B-4921-8FE8-0029B31BD4FF}"/>
                  </a:ext>
                </a:extLst>
              </p:cNvPr>
              <p:cNvSpPr/>
              <p:nvPr/>
            </p:nvSpPr>
            <p:spPr>
              <a:xfrm>
                <a:off x="2643257" y="3804099"/>
                <a:ext cx="1623632" cy="800041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dash"/>
              </a:ln>
              <a:effectLst/>
            </p:spPr>
            <p:txBody>
              <a:bodyPr rot="0" spcFirstLastPara="0" vert="horz" wrap="square" lIns="91427" tIns="45713" rIns="91427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96">
                  <a:lnSpc>
                    <a:spcPct val="107000"/>
                  </a:lnSpc>
                  <a:spcAft>
                    <a:spcPts val="800"/>
                  </a:spcAft>
                  <a:defRPr/>
                </a:pPr>
                <a:endParaRPr lang="en-US" sz="1372" kern="0" dirty="0">
                  <a:solidFill>
                    <a:sysClr val="window" lastClr="FFFFFF"/>
                  </a:solidFill>
                  <a:latin typeface="Segoe UI Semilight" panose="020B04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08A54C-79F3-4778-8EB1-3F9DF943FCA9}"/>
                  </a:ext>
                </a:extLst>
              </p:cNvPr>
              <p:cNvSpPr txBox="1"/>
              <p:nvPr/>
            </p:nvSpPr>
            <p:spPr>
              <a:xfrm>
                <a:off x="2650771" y="3742197"/>
                <a:ext cx="1065119" cy="941611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defTabSz="914437">
                  <a:defRPr/>
                </a:pPr>
                <a:r>
                  <a:rPr lang="en-US" sz="1372" dirty="0">
                    <a:solidFill>
                      <a:srgbClr val="FFFFFF"/>
                    </a:solidFill>
                    <a:latin typeface="Segoe UI Semilight"/>
                  </a:rPr>
                  <a:t>Resource</a:t>
                </a:r>
              </a:p>
              <a:p>
                <a:pPr defTabSz="914437">
                  <a:defRPr/>
                </a:pPr>
                <a:r>
                  <a:rPr lang="en-US" sz="1372" dirty="0">
                    <a:solidFill>
                      <a:srgbClr val="FFFFFF"/>
                    </a:solidFill>
                    <a:latin typeface="Segoe UI Semilight"/>
                  </a:rPr>
                  <a:t>Config</a:t>
                </a:r>
              </a:p>
              <a:p>
                <a:pPr defTabSz="914437">
                  <a:defRPr/>
                </a:pPr>
                <a:r>
                  <a:rPr lang="en-US" sz="1372" dirty="0">
                    <a:solidFill>
                      <a:srgbClr val="FFFFFF"/>
                    </a:solidFill>
                    <a:latin typeface="Segoe UI Semilight"/>
                  </a:rPr>
                  <a:t>Request</a:t>
                </a:r>
              </a:p>
            </p:txBody>
          </p:sp>
        </p:grpSp>
        <p:pic>
          <p:nvPicPr>
            <p:cNvPr id="20" name="Picture 2" descr="Image result for icon azure template">
              <a:extLst>
                <a:ext uri="{FF2B5EF4-FFF2-40B4-BE49-F238E27FC236}">
                  <a16:creationId xmlns:a16="http://schemas.microsoft.com/office/drawing/2014/main" id="{095E6256-DDB6-423B-9216-649A371F5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346" y="3741758"/>
              <a:ext cx="449891" cy="365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mage result for search icon">
            <a:extLst>
              <a:ext uri="{FF2B5EF4-FFF2-40B4-BE49-F238E27FC236}">
                <a16:creationId xmlns:a16="http://schemas.microsoft.com/office/drawing/2014/main" id="{7B360DF9-AC7F-4CAE-824B-F413318D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95" y="3410749"/>
            <a:ext cx="519828" cy="5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mage result for check icons">
            <a:extLst>
              <a:ext uri="{FF2B5EF4-FFF2-40B4-BE49-F238E27FC236}">
                <a16:creationId xmlns:a16="http://schemas.microsoft.com/office/drawing/2014/main" id="{30BBD027-790B-4E1E-A8C1-1E6343BF5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07" y="3516303"/>
            <a:ext cx="249053" cy="2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6E0936-79C8-4A54-B774-6456A41E0F96}"/>
              </a:ext>
            </a:extLst>
          </p:cNvPr>
          <p:cNvSpPr/>
          <p:nvPr/>
        </p:nvSpPr>
        <p:spPr>
          <a:xfrm>
            <a:off x="7525759" y="3437276"/>
            <a:ext cx="1591715" cy="584376"/>
          </a:xfrm>
          <a:prstGeom prst="roundRect">
            <a:avLst>
              <a:gd name="adj" fmla="val 0"/>
            </a:avLst>
          </a:prstGeom>
          <a:solidFill>
            <a:srgbClr val="6D6D6D"/>
          </a:solidFill>
          <a:ln>
            <a:noFill/>
          </a:ln>
          <a:effectLst/>
        </p:spPr>
        <p:txBody>
          <a:bodyPr rot="0" spcFirstLastPara="0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96">
              <a:lnSpc>
                <a:spcPct val="90000"/>
              </a:lnSpc>
              <a:spcAft>
                <a:spcPts val="800"/>
              </a:spcAft>
            </a:pPr>
            <a: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cs typeface="Times New Roman" panose="02020603050405020304" pitchFamily="18" charset="0"/>
              </a:rPr>
              <a:t>Cloud</a:t>
            </a:r>
            <a:b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cs typeface="Times New Roman" panose="02020603050405020304" pitchFamily="18" charset="0"/>
              </a:rPr>
            </a:br>
            <a: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cs typeface="Times New Roman" panose="02020603050405020304" pitchFamily="18" charset="0"/>
              </a:rPr>
              <a:t>Resource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7315A1-953E-45E1-8431-230DDC4B0B4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/>
          </a:blip>
          <a:stretch>
            <a:fillRect/>
          </a:stretch>
        </p:blipFill>
        <p:spPr>
          <a:xfrm>
            <a:off x="8541666" y="3286061"/>
            <a:ext cx="495703" cy="495703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7BD3C4D-FA99-45CE-93B9-734B25E55BFC}"/>
              </a:ext>
            </a:extLst>
          </p:cNvPr>
          <p:cNvGrpSpPr/>
          <p:nvPr/>
        </p:nvGrpSpPr>
        <p:grpSpPr>
          <a:xfrm>
            <a:off x="1643436" y="2492023"/>
            <a:ext cx="759615" cy="2788204"/>
            <a:chOff x="1676390" y="2541497"/>
            <a:chExt cx="774848" cy="2844113"/>
          </a:xfrm>
        </p:grpSpPr>
        <p:sp>
          <p:nvSpPr>
            <p:cNvPr id="24" name="people_4">
              <a:extLst>
                <a:ext uri="{FF2B5EF4-FFF2-40B4-BE49-F238E27FC236}">
                  <a16:creationId xmlns:a16="http://schemas.microsoft.com/office/drawing/2014/main" id="{D2A3FECE-1CC2-4019-B4DB-8D4FBF8574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19091" y="2541497"/>
              <a:ext cx="689446" cy="770789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317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62"/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  <p:pic>
          <p:nvPicPr>
            <p:cNvPr id="25" name="Picture 20" descr="Image result for software icons">
              <a:extLst>
                <a:ext uri="{FF2B5EF4-FFF2-40B4-BE49-F238E27FC236}">
                  <a16:creationId xmlns:a16="http://schemas.microsoft.com/office/drawing/2014/main" id="{2811AAFB-5B91-4F93-9193-DA366F83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90" y="4152752"/>
              <a:ext cx="774848" cy="774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8AC2FC-E93A-47D1-91E1-C804F005C0C6}"/>
                </a:ext>
              </a:extLst>
            </p:cNvPr>
            <p:cNvSpPr txBox="1"/>
            <p:nvPr/>
          </p:nvSpPr>
          <p:spPr>
            <a:xfrm>
              <a:off x="1744656" y="3317791"/>
              <a:ext cx="633130" cy="371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37">
                <a:defRPr/>
              </a:pPr>
              <a:r>
                <a:rPr lang="en-US" sz="1765" dirty="0">
                  <a:solidFill>
                    <a:srgbClr val="353535"/>
                  </a:solidFill>
                  <a:latin typeface="Segoe UI Semilight"/>
                </a:rPr>
                <a:t>User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B7459E-46C4-409A-9005-0520721FF7D9}"/>
                </a:ext>
              </a:extLst>
            </p:cNvPr>
            <p:cNvSpPr txBox="1"/>
            <p:nvPr/>
          </p:nvSpPr>
          <p:spPr>
            <a:xfrm>
              <a:off x="1703780" y="5014366"/>
              <a:ext cx="716522" cy="371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37">
                <a:defRPr/>
              </a:pPr>
              <a:r>
                <a:rPr lang="en-US" sz="1765" dirty="0">
                  <a:solidFill>
                    <a:srgbClr val="353535"/>
                  </a:solidFill>
                  <a:latin typeface="Segoe UI Semilight"/>
                </a:rPr>
                <a:t>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3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28E-6 1.28007E-6 L 0.18381 -0.0011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1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935D4B-2C90-4A66-86B9-DE0B0916DF7A}"/>
              </a:ext>
            </a:extLst>
          </p:cNvPr>
          <p:cNvSpPr/>
          <p:nvPr/>
        </p:nvSpPr>
        <p:spPr>
          <a:xfrm>
            <a:off x="1" y="1522352"/>
            <a:ext cx="12192000" cy="47723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27" tIns="268928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96">
              <a:lnSpc>
                <a:spcPct val="105000"/>
              </a:lnSpc>
              <a:spcAft>
                <a:spcPts val="800"/>
              </a:spcAft>
              <a:defRPr/>
            </a:pPr>
            <a:r>
              <a:rPr lang="en-US" sz="1400" kern="0" dirty="0">
                <a:solidFill>
                  <a:srgbClr val="353535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							</a:t>
            </a:r>
            <a:endParaRPr lang="en-US" sz="2000" kern="0" dirty="0">
              <a:solidFill>
                <a:srgbClr val="35353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956E8-7912-4804-9C6A-6CADFF56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E501042-C2E4-4DC0-83EF-32A6CD43AE07}"/>
              </a:ext>
            </a:extLst>
          </p:cNvPr>
          <p:cNvSpPr/>
          <p:nvPr/>
        </p:nvSpPr>
        <p:spPr>
          <a:xfrm>
            <a:off x="4134460" y="1840246"/>
            <a:ext cx="841353" cy="41675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 defTabSz="914437"/>
            <a:r>
              <a:rPr lang="en-US" dirty="0">
                <a:solidFill>
                  <a:srgbClr val="353535"/>
                </a:solidFill>
                <a:latin typeface="Segoe UI Semilight"/>
              </a:rPr>
              <a:t>ARM – Centralized Control Plane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C932F-0ADD-48E3-AC41-AB1816E7991A}"/>
              </a:ext>
            </a:extLst>
          </p:cNvPr>
          <p:cNvSpPr/>
          <p:nvPr/>
        </p:nvSpPr>
        <p:spPr>
          <a:xfrm>
            <a:off x="7526069" y="3437276"/>
            <a:ext cx="1591715" cy="584376"/>
          </a:xfrm>
          <a:prstGeom prst="rect">
            <a:avLst/>
          </a:prstGeom>
          <a:solidFill>
            <a:srgbClr val="6D6D6D"/>
          </a:solidFill>
          <a:ln>
            <a:noFill/>
          </a:ln>
          <a:effectLst/>
        </p:spPr>
        <p:txBody>
          <a:bodyPr rot="0" spcFirstLastPara="0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96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</a:t>
            </a:r>
            <a:b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</a:t>
            </a:r>
            <a:endParaRPr lang="en-US" sz="2000" kern="0" dirty="0">
              <a:solidFill>
                <a:sysClr val="window" lastClr="FFFFFF"/>
              </a:solidFill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2C7390-88EA-42D2-AB29-D1B19F486EDB}"/>
              </a:ext>
            </a:extLst>
          </p:cNvPr>
          <p:cNvSpPr/>
          <p:nvPr/>
        </p:nvSpPr>
        <p:spPr>
          <a:xfrm>
            <a:off x="7526069" y="4115968"/>
            <a:ext cx="1591715" cy="584376"/>
          </a:xfrm>
          <a:prstGeom prst="rect">
            <a:avLst/>
          </a:prstGeom>
          <a:solidFill>
            <a:srgbClr val="6D6D6D"/>
          </a:solidFill>
          <a:ln>
            <a:noFill/>
          </a:ln>
          <a:effectLst/>
        </p:spPr>
        <p:txBody>
          <a:bodyPr rot="0" spcFirstLastPara="0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96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</a:t>
            </a:r>
            <a:b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</a:t>
            </a:r>
            <a:endParaRPr lang="en-US" sz="2000" kern="0" dirty="0">
              <a:solidFill>
                <a:sysClr val="window" lastClr="FFFFFF"/>
              </a:solidFill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534250-13EA-4CA0-8424-B3ED7FAB080B}"/>
              </a:ext>
            </a:extLst>
          </p:cNvPr>
          <p:cNvSpPr/>
          <p:nvPr/>
        </p:nvSpPr>
        <p:spPr>
          <a:xfrm>
            <a:off x="7526069" y="4794660"/>
            <a:ext cx="1591715" cy="584376"/>
          </a:xfrm>
          <a:prstGeom prst="rect">
            <a:avLst/>
          </a:prstGeom>
          <a:solidFill>
            <a:srgbClr val="6D6D6D"/>
          </a:solidFill>
          <a:ln>
            <a:noFill/>
          </a:ln>
          <a:effectLst/>
        </p:spPr>
        <p:txBody>
          <a:bodyPr rot="0" spcFirstLastPara="0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96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</a:t>
            </a:r>
            <a:b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0" dirty="0">
                <a:solidFill>
                  <a:sysClr val="window" lastClr="FFFFFF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</a:t>
            </a:r>
            <a:endParaRPr lang="en-US" sz="2000" kern="0" dirty="0">
              <a:solidFill>
                <a:sysClr val="window" lastClr="FFFFFF"/>
              </a:solidFill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C4BDA9-5352-43C0-916F-701C07F4BEFA}"/>
              </a:ext>
            </a:extLst>
          </p:cNvPr>
          <p:cNvSpPr/>
          <p:nvPr/>
        </p:nvSpPr>
        <p:spPr>
          <a:xfrm>
            <a:off x="5208585" y="2356276"/>
            <a:ext cx="1582137" cy="3258840"/>
          </a:xfrm>
          <a:prstGeom prst="roundRect">
            <a:avLst>
              <a:gd name="adj" fmla="val 0"/>
            </a:avLst>
          </a:prstGeom>
          <a:solidFill>
            <a:schemeClr val="tx2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defTabSz="914437"/>
            <a:r>
              <a:rPr lang="en-US" sz="1765" dirty="0">
                <a:solidFill>
                  <a:srgbClr val="FFFFFF"/>
                </a:solidFill>
                <a:latin typeface="Segoe UI Semilight"/>
              </a:rPr>
              <a:t> Azure Policy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3A5FA-FE9E-4499-92BF-3ADDABA6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/>
          </a:blip>
          <a:stretch>
            <a:fillRect/>
          </a:stretch>
        </p:blipFill>
        <p:spPr>
          <a:xfrm>
            <a:off x="8541977" y="3286061"/>
            <a:ext cx="495703" cy="495703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8A36F0-6054-4AA5-8BC5-DD6FC83114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/>
          </a:blip>
          <a:stretch>
            <a:fillRect/>
          </a:stretch>
        </p:blipFill>
        <p:spPr>
          <a:xfrm>
            <a:off x="8541977" y="4034867"/>
            <a:ext cx="495703" cy="495703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DFD8BA-3F36-4DC4-9C9A-FF7DD20AEF1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/>
          </a:blip>
          <a:stretch>
            <a:fillRect/>
          </a:stretch>
        </p:blipFill>
        <p:spPr>
          <a:xfrm>
            <a:off x="8541977" y="4697498"/>
            <a:ext cx="495703" cy="495703"/>
          </a:xfrm>
          <a:prstGeom prst="rect">
            <a:avLst/>
          </a:prstGeom>
          <a:noFill/>
        </p:spPr>
      </p:pic>
      <p:sp>
        <p:nvSpPr>
          <p:cNvPr id="10" name="AutoShape 4" descr="Image result for runtime icon">
            <a:extLst>
              <a:ext uri="{FF2B5EF4-FFF2-40B4-BE49-F238E27FC236}">
                <a16:creationId xmlns:a16="http://schemas.microsoft.com/office/drawing/2014/main" id="{2F17A915-444C-44F0-AB61-4674FA6EA8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22" y="3276622"/>
            <a:ext cx="304757" cy="3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437"/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1038" name="Picture 14" descr="Image result for spin icon">
            <a:extLst>
              <a:ext uri="{FF2B5EF4-FFF2-40B4-BE49-F238E27FC236}">
                <a16:creationId xmlns:a16="http://schemas.microsoft.com/office/drawing/2014/main" id="{CCB45ABF-73E1-478C-965B-0A3023DB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171" y="3948202"/>
            <a:ext cx="597479" cy="59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heck icons">
            <a:extLst>
              <a:ext uri="{FF2B5EF4-FFF2-40B4-BE49-F238E27FC236}">
                <a16:creationId xmlns:a16="http://schemas.microsoft.com/office/drawing/2014/main" id="{73B06EAE-8FCE-4E1A-A827-D3A1E239B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16" y="3460103"/>
            <a:ext cx="241955" cy="24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Image result for check icons">
            <a:extLst>
              <a:ext uri="{FF2B5EF4-FFF2-40B4-BE49-F238E27FC236}">
                <a16:creationId xmlns:a16="http://schemas.microsoft.com/office/drawing/2014/main" id="{D658EC53-9135-457B-A2BF-FD1A2837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16" y="4207123"/>
            <a:ext cx="241955" cy="24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ross icons">
            <a:extLst>
              <a:ext uri="{FF2B5EF4-FFF2-40B4-BE49-F238E27FC236}">
                <a16:creationId xmlns:a16="http://schemas.microsoft.com/office/drawing/2014/main" id="{329C10B0-C96A-48B9-817E-64397366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813" y="4837838"/>
            <a:ext cx="283559" cy="28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Image result for search icon">
            <a:extLst>
              <a:ext uri="{FF2B5EF4-FFF2-40B4-BE49-F238E27FC236}">
                <a16:creationId xmlns:a16="http://schemas.microsoft.com/office/drawing/2014/main" id="{07978146-446B-462B-950C-2916BBBA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45" y="3350392"/>
            <a:ext cx="573289" cy="5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3733308-33FC-4F04-A787-077676B9C87F}"/>
              </a:ext>
            </a:extLst>
          </p:cNvPr>
          <p:cNvGrpSpPr/>
          <p:nvPr/>
        </p:nvGrpSpPr>
        <p:grpSpPr>
          <a:xfrm>
            <a:off x="1643436" y="2492023"/>
            <a:ext cx="759615" cy="2788204"/>
            <a:chOff x="1676390" y="2541497"/>
            <a:chExt cx="774848" cy="2844113"/>
          </a:xfrm>
        </p:grpSpPr>
        <p:sp>
          <p:nvSpPr>
            <p:cNvPr id="22" name="people_4">
              <a:extLst>
                <a:ext uri="{FF2B5EF4-FFF2-40B4-BE49-F238E27FC236}">
                  <a16:creationId xmlns:a16="http://schemas.microsoft.com/office/drawing/2014/main" id="{B42EB2F5-23C7-475F-B237-F83E46E4AE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19091" y="2541497"/>
              <a:ext cx="689446" cy="770789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317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62"/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  <p:pic>
          <p:nvPicPr>
            <p:cNvPr id="24" name="Picture 20" descr="Image result for software icons">
              <a:extLst>
                <a:ext uri="{FF2B5EF4-FFF2-40B4-BE49-F238E27FC236}">
                  <a16:creationId xmlns:a16="http://schemas.microsoft.com/office/drawing/2014/main" id="{C98D0846-DF7C-42AD-BB78-86B029257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390" y="4152752"/>
              <a:ext cx="774848" cy="774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E542CE-F254-493E-B2C5-7C92A64594BB}"/>
                </a:ext>
              </a:extLst>
            </p:cNvPr>
            <p:cNvSpPr txBox="1"/>
            <p:nvPr/>
          </p:nvSpPr>
          <p:spPr>
            <a:xfrm>
              <a:off x="1744656" y="3317791"/>
              <a:ext cx="633130" cy="371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37">
                <a:defRPr/>
              </a:pPr>
              <a:r>
                <a:rPr lang="en-US" sz="1765" dirty="0">
                  <a:solidFill>
                    <a:srgbClr val="353535"/>
                  </a:solidFill>
                  <a:latin typeface="Segoe UI Semilight"/>
                </a:rPr>
                <a:t>User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801E9D-75C2-4923-9B9A-33E48D0F241B}"/>
                </a:ext>
              </a:extLst>
            </p:cNvPr>
            <p:cNvSpPr txBox="1"/>
            <p:nvPr/>
          </p:nvSpPr>
          <p:spPr>
            <a:xfrm>
              <a:off x="1703780" y="5014366"/>
              <a:ext cx="716522" cy="371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37">
                <a:defRPr/>
              </a:pPr>
              <a:r>
                <a:rPr lang="en-US" sz="1765" dirty="0">
                  <a:solidFill>
                    <a:srgbClr val="353535"/>
                  </a:solidFill>
                  <a:latin typeface="Segoe UI Semilight"/>
                </a:rPr>
                <a:t>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1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78708E-6 8.53382E-7 L -1.78708E-6 0.2090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C7CF78-FF7C-4369-9736-2DD8582990EB}"/>
              </a:ext>
            </a:extLst>
          </p:cNvPr>
          <p:cNvSpPr/>
          <p:nvPr/>
        </p:nvSpPr>
        <p:spPr>
          <a:xfrm>
            <a:off x="604058" y="1032879"/>
            <a:ext cx="1121664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92 </a:t>
            </a: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of the top 100 Azure Customers use policy </a:t>
            </a:r>
            <a:b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</a:br>
            <a:b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2400" dirty="0"/>
              <a:t>ASOS</a:t>
            </a:r>
            <a:br>
              <a:rPr lang="en-US" dirty="0"/>
            </a:br>
            <a:r>
              <a:rPr lang="en-US" dirty="0"/>
              <a:t>“..</a:t>
            </a:r>
            <a:r>
              <a:rPr lang="en-GB" i="1" dirty="0"/>
              <a:t>we’re now confident that all of our IaaS is hardened to our very own standards”</a:t>
            </a:r>
            <a:br>
              <a:rPr lang="en-GB" i="1" dirty="0"/>
            </a:br>
            <a:r>
              <a:rPr lang="en-GB" i="1" dirty="0"/>
              <a:t>“..continuously helping us to reduce our attack surface in our DevTest environments”</a:t>
            </a:r>
            <a:br>
              <a:rPr lang="en-GB" i="1" dirty="0"/>
            </a:br>
            <a:r>
              <a:rPr lang="en-GB" i="1" dirty="0"/>
              <a:t>	</a:t>
            </a:r>
            <a:r>
              <a:rPr lang="en-GB" sz="1600" dirty="0"/>
              <a:t>				Ian Margetts, Platform Lead (ALM)</a:t>
            </a:r>
            <a:br>
              <a:rPr lang="en-GB" sz="1600" dirty="0"/>
            </a:br>
            <a:r>
              <a:rPr lang="en-GB" sz="1600" dirty="0"/>
              <a:t>					Leslie Lintott, Lead Platform Engineer</a:t>
            </a:r>
            <a:br>
              <a:rPr lang="en-GB" dirty="0"/>
            </a:br>
            <a:br>
              <a:rPr lang="en-US" i="1" dirty="0"/>
            </a:br>
            <a:r>
              <a:rPr lang="en-US" sz="2400" dirty="0"/>
              <a:t>BP</a:t>
            </a:r>
            <a:br>
              <a:rPr lang="en-US" dirty="0"/>
            </a:br>
            <a:r>
              <a:rPr lang="en-US" dirty="0"/>
              <a:t>“..</a:t>
            </a:r>
            <a:r>
              <a:rPr lang="en-US" i="1" dirty="0"/>
              <a:t>allowed BP to obtain a better security, compliance and audit profile”</a:t>
            </a:r>
            <a:br>
              <a:rPr lang="en-US" i="1" dirty="0"/>
            </a:br>
            <a:r>
              <a:rPr lang="en-US" i="1" dirty="0"/>
              <a:t>“..found policies to be a game changer simply because they provide control in areas which protect compute, network, storage and various  other Azure services</a:t>
            </a: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”</a:t>
            </a:r>
            <a:b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</a:b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						</a:t>
            </a:r>
            <a:r>
              <a:rPr lang="en-US" sz="1600" dirty="0"/>
              <a:t>John </a:t>
            </a:r>
            <a:r>
              <a:rPr lang="en-US" sz="1600" dirty="0" err="1"/>
              <a:t>Maio</a:t>
            </a:r>
            <a:r>
              <a:rPr lang="en-US" sz="1600" dirty="0"/>
              <a:t>, Chief Architect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94999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CC7AC76-2365-48EB-ACCD-012EEA9BC99A}"/>
              </a:ext>
            </a:extLst>
          </p:cNvPr>
          <p:cNvSpPr>
            <a:spLocks noGrp="1"/>
          </p:cNvSpPr>
          <p:nvPr/>
        </p:nvSpPr>
        <p:spPr>
          <a:xfrm>
            <a:off x="665583" y="2815399"/>
            <a:ext cx="6400800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      Demo</a:t>
            </a: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05D85E1B-E7E4-4BBC-B68E-B19D247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3" y="2817984"/>
            <a:ext cx="496826" cy="4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056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2C897EF-A52D-4F4D-B829-4110735BC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2281924"/>
            <a:ext cx="1224915" cy="2099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1E697-C77A-4F67-9C71-80CE8FB4C8D1}"/>
              </a:ext>
            </a:extLst>
          </p:cNvPr>
          <p:cNvSpPr txBox="1"/>
          <p:nvPr/>
        </p:nvSpPr>
        <p:spPr>
          <a:xfrm>
            <a:off x="2113280" y="2074783"/>
            <a:ext cx="9855200" cy="2523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 (Headings)"/>
              </a:rPr>
              <a:t>Define operating policies such as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 (Headings)"/>
              </a:rPr>
              <a:t>Naming Conventions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 (Headings)"/>
              </a:rPr>
              <a:t>Deployment Locations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 (Headings)"/>
              </a:rPr>
              <a:t>Deployment Types</a:t>
            </a:r>
          </a:p>
        </p:txBody>
      </p:sp>
    </p:spTree>
    <p:extLst>
      <p:ext uri="{BB962C8B-B14F-4D97-AF65-F5344CB8AC3E}">
        <p14:creationId xmlns:p14="http://schemas.microsoft.com/office/powerpoint/2010/main" val="20208935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eople working on building during daytime">
            <a:extLst>
              <a:ext uri="{FF2B5EF4-FFF2-40B4-BE49-F238E27FC236}">
                <a16:creationId xmlns:a16="http://schemas.microsoft.com/office/drawing/2014/main" id="{94187E2D-5390-40EF-84A9-0FE93AEB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280" y="-1068111"/>
            <a:ext cx="12354560" cy="899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7079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3B49A05-5043-4F06-BAF5-DFAD3F7ED395}"/>
              </a:ext>
            </a:extLst>
          </p:cNvPr>
          <p:cNvSpPr>
            <a:spLocks noGrp="1"/>
          </p:cNvSpPr>
          <p:nvPr/>
        </p:nvSpPr>
        <p:spPr>
          <a:xfrm>
            <a:off x="1414751" y="2875002"/>
            <a:ext cx="594360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Blueprints</a:t>
            </a:r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595A8E41-5D8F-4153-ADA3-5549B9239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41" y="2913876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4720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35022" y="2652030"/>
            <a:ext cx="1622239" cy="747047"/>
            <a:chOff x="130114" y="1066801"/>
            <a:chExt cx="1622239" cy="747047"/>
          </a:xfrm>
        </p:grpSpPr>
        <p:pic>
          <p:nvPicPr>
            <p:cNvPr id="18" name="Picture 17" descr="File:&lt;strong&gt;User&lt;/strong&gt; font awesome.svg - Wikimedia Commons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65" y="1066801"/>
              <a:ext cx="439270" cy="43927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0114" y="1506071"/>
              <a:ext cx="162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Cloud Engineer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56216" y="2419509"/>
            <a:ext cx="2820220" cy="364783"/>
            <a:chOff x="1267485" y="1069571"/>
            <a:chExt cx="2820220" cy="364783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470212" y="1434354"/>
              <a:ext cx="2442683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267485" y="1069571"/>
              <a:ext cx="295835" cy="279413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7117" y="1186635"/>
              <a:ext cx="27205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Creates a Blueprint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39380" y="1685790"/>
            <a:ext cx="2456330" cy="3525818"/>
            <a:chOff x="4397184" y="171570"/>
            <a:chExt cx="2456330" cy="4289769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4397184" y="424319"/>
              <a:ext cx="2456330" cy="4037020"/>
            </a:xfrm>
            <a:prstGeom prst="round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500" y="171570"/>
              <a:ext cx="746706" cy="385397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4939380" y="2305110"/>
            <a:ext cx="245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Contoso Blueprint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156216" y="3458923"/>
            <a:ext cx="2630942" cy="552769"/>
            <a:chOff x="1219200" y="1075013"/>
            <a:chExt cx="2630942" cy="552769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1470212" y="1627782"/>
              <a:ext cx="237993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219200" y="1075013"/>
              <a:ext cx="295835" cy="279413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52790" y="1190204"/>
              <a:ext cx="1910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Adds artifacts (azure resources) to be used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241517" y="3073257"/>
            <a:ext cx="1785360" cy="1609447"/>
            <a:chOff x="5142661" y="4257938"/>
            <a:chExt cx="1785360" cy="1609447"/>
          </a:xfrm>
        </p:grpSpPr>
        <p:grpSp>
          <p:nvGrpSpPr>
            <p:cNvPr id="81" name="Group 80"/>
            <p:cNvGrpSpPr/>
            <p:nvPr/>
          </p:nvGrpSpPr>
          <p:grpSpPr>
            <a:xfrm>
              <a:off x="5143397" y="4257938"/>
              <a:ext cx="800540" cy="246221"/>
              <a:chOff x="7957751" y="3073475"/>
              <a:chExt cx="800540" cy="246221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7957751" y="3097905"/>
                <a:ext cx="193707" cy="193707"/>
              </a:xfrm>
              <a:prstGeom prst="rect">
                <a:avLst/>
              </a:prstGeom>
              <a:solidFill>
                <a:srgbClr val="8E44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151459" y="3073475"/>
                <a:ext cx="60683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Policies</a:t>
                </a: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5142661" y="4668574"/>
              <a:ext cx="1389942" cy="246221"/>
              <a:chOff x="7957751" y="3073475"/>
              <a:chExt cx="1389942" cy="24622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7957751" y="3097905"/>
                <a:ext cx="193707" cy="19370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8151458" y="3073475"/>
                <a:ext cx="119623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ARM Templates</a:t>
                </a: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142661" y="5071349"/>
              <a:ext cx="1612364" cy="246221"/>
              <a:chOff x="7957751" y="3073475"/>
              <a:chExt cx="1612364" cy="246221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7957751" y="3097905"/>
                <a:ext cx="193707" cy="193707"/>
              </a:xfrm>
              <a:prstGeom prst="rect">
                <a:avLst/>
              </a:prstGeom>
              <a:solidFill>
                <a:srgbClr val="1ABC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151458" y="3073475"/>
                <a:ext cx="1418657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RBAC</a:t>
                </a: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5142661" y="5467275"/>
              <a:ext cx="1785360" cy="400110"/>
              <a:chOff x="7957751" y="3073475"/>
              <a:chExt cx="1785360" cy="40011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957751" y="3097905"/>
                <a:ext cx="193707" cy="193707"/>
              </a:xfrm>
              <a:prstGeom prst="rect">
                <a:avLst/>
              </a:prstGeom>
              <a:solidFill>
                <a:srgbClr val="E74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8151459" y="3073475"/>
                <a:ext cx="159165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Scripts\Functions\</a:t>
                </a:r>
              </a:p>
              <a:p>
                <a:r>
                  <a:rPr lang="en-US" sz="1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Runbooks</a:t>
                </a:r>
              </a:p>
            </p:txBody>
          </p:sp>
        </p:grp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644606C-6C34-43D0-889F-2D754904B665}"/>
              </a:ext>
            </a:extLst>
          </p:cNvPr>
          <p:cNvCxnSpPr>
            <a:cxnSpLocks/>
          </p:cNvCxnSpPr>
          <p:nvPr/>
        </p:nvCxnSpPr>
        <p:spPr>
          <a:xfrm>
            <a:off x="8025837" y="3577310"/>
            <a:ext cx="22383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F9E3494-6E4C-4B2B-8BEA-06336F2AB920}"/>
              </a:ext>
            </a:extLst>
          </p:cNvPr>
          <p:cNvSpPr/>
          <p:nvPr/>
        </p:nvSpPr>
        <p:spPr>
          <a:xfrm>
            <a:off x="7644649" y="3159560"/>
            <a:ext cx="295835" cy="27941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733036-3D82-462C-8079-05D1A23DAE12}"/>
              </a:ext>
            </a:extLst>
          </p:cNvPr>
          <p:cNvSpPr txBox="1"/>
          <p:nvPr/>
        </p:nvSpPr>
        <p:spPr>
          <a:xfrm>
            <a:off x="8025837" y="3176155"/>
            <a:ext cx="22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Apply Blueprint to Scope (Sub, RG, MG)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8E3CCED-F69E-4FDA-8EC0-32E56978C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294" y="3947457"/>
            <a:ext cx="1147276" cy="92913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F189FBA-593B-4F0E-99A0-EB5D6D92C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8699" y="1905596"/>
            <a:ext cx="972466" cy="13566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961F7FE-BEDC-4F9A-8BB1-0410A6793667}"/>
              </a:ext>
            </a:extLst>
          </p:cNvPr>
          <p:cNvGrpSpPr/>
          <p:nvPr/>
        </p:nvGrpSpPr>
        <p:grpSpPr>
          <a:xfrm>
            <a:off x="8484579" y="1993064"/>
            <a:ext cx="1165412" cy="693186"/>
            <a:chOff x="331694" y="1066801"/>
            <a:chExt cx="1165412" cy="693186"/>
          </a:xfrm>
        </p:grpSpPr>
        <p:pic>
          <p:nvPicPr>
            <p:cNvPr id="59" name="Picture 58" descr="File:&lt;strong&gt;User&lt;/strong&gt; font awesome.svg - Wikimedia Commons">
              <a:extLst>
                <a:ext uri="{FF2B5EF4-FFF2-40B4-BE49-F238E27FC236}">
                  <a16:creationId xmlns:a16="http://schemas.microsoft.com/office/drawing/2014/main" id="{60CE8C5A-DC2E-4F6A-BCE6-F17020B6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65" y="1066801"/>
              <a:ext cx="439270" cy="43927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7BE4A3E-DC15-4E1C-95B4-B7C94D9AB8E7}"/>
                </a:ext>
              </a:extLst>
            </p:cNvPr>
            <p:cNvSpPr txBox="1"/>
            <p:nvPr/>
          </p:nvSpPr>
          <p:spPr>
            <a:xfrm>
              <a:off x="331694" y="1506071"/>
              <a:ext cx="11654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Cloud Engineer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031E03-7CCE-46A3-874B-BE9D49AC9E63}"/>
              </a:ext>
            </a:extLst>
          </p:cNvPr>
          <p:cNvGrpSpPr/>
          <p:nvPr/>
        </p:nvGrpSpPr>
        <p:grpSpPr>
          <a:xfrm>
            <a:off x="10476153" y="6559801"/>
            <a:ext cx="2612830" cy="215444"/>
            <a:chOff x="8847650" y="6237584"/>
            <a:chExt cx="2612830" cy="21544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35548A6-0CFE-4992-8E56-6DCF744B1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650" y="6282051"/>
              <a:ext cx="157288" cy="157288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03488C-7FC2-41F6-884E-8AEA94B5A994}"/>
                </a:ext>
              </a:extLst>
            </p:cNvPr>
            <p:cNvSpPr txBox="1"/>
            <p:nvPr/>
          </p:nvSpPr>
          <p:spPr>
            <a:xfrm>
              <a:off x="8991351" y="6237584"/>
              <a:ext cx="246912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Deployed foundational artifact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AE7667-4BD3-413F-8602-A4BBB1B053F1}"/>
              </a:ext>
            </a:extLst>
          </p:cNvPr>
          <p:cNvSpPr txBox="1"/>
          <p:nvPr/>
        </p:nvSpPr>
        <p:spPr>
          <a:xfrm>
            <a:off x="304800" y="172720"/>
            <a:ext cx="7264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 (Headings)"/>
              </a:rPr>
              <a:t>How Blueprints work</a:t>
            </a:r>
          </a:p>
        </p:txBody>
      </p:sp>
    </p:spTree>
    <p:extLst>
      <p:ext uri="{BB962C8B-B14F-4D97-AF65-F5344CB8AC3E}">
        <p14:creationId xmlns:p14="http://schemas.microsoft.com/office/powerpoint/2010/main" val="305825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3B49A05-5043-4F06-BAF5-DFAD3F7ED395}"/>
              </a:ext>
            </a:extLst>
          </p:cNvPr>
          <p:cNvSpPr>
            <a:spLocks noGrp="1"/>
          </p:cNvSpPr>
          <p:nvPr/>
        </p:nvSpPr>
        <p:spPr>
          <a:xfrm>
            <a:off x="1414751" y="2875002"/>
            <a:ext cx="594360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Demo</a:t>
            </a:r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595A8E41-5D8F-4153-ADA3-5549B9239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41" y="2913876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698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2C897EF-A52D-4F4D-B829-4110735BC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2281924"/>
            <a:ext cx="1224915" cy="2099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1E697-C77A-4F67-9C71-80CE8FB4C8D1}"/>
              </a:ext>
            </a:extLst>
          </p:cNvPr>
          <p:cNvSpPr txBox="1"/>
          <p:nvPr/>
        </p:nvSpPr>
        <p:spPr>
          <a:xfrm>
            <a:off x="1956435" y="2993297"/>
            <a:ext cx="98552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 (Headings)"/>
              </a:rPr>
              <a:t>Build a framework</a:t>
            </a:r>
            <a:endParaRPr lang="en-GB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3344088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5C2DCB-EBBD-4A53-A60A-D8489F1F71F7}"/>
              </a:ext>
            </a:extLst>
          </p:cNvPr>
          <p:cNvSpPr txBox="1"/>
          <p:nvPr/>
        </p:nvSpPr>
        <p:spPr>
          <a:xfrm>
            <a:off x="235594" y="158996"/>
            <a:ext cx="11777111" cy="7325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Sarah Lean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Cloud Solution Architect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Blogger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|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Curler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|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Photographer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|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Book Lover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|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Runner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|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Speaker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|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STEM Ambassador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13+ years experience in 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TechieLass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https://www.techielass.com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89DB3A-A997-4AC8-9006-5205BBA73080}"/>
              </a:ext>
            </a:extLst>
          </p:cNvPr>
          <p:cNvSpPr/>
          <p:nvPr/>
        </p:nvSpPr>
        <p:spPr>
          <a:xfrm>
            <a:off x="334383" y="5098566"/>
            <a:ext cx="1467522" cy="153910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8639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3B49A05-5043-4F06-BAF5-DFAD3F7ED395}"/>
              </a:ext>
            </a:extLst>
          </p:cNvPr>
          <p:cNvSpPr>
            <a:spLocks noGrp="1"/>
          </p:cNvSpPr>
          <p:nvPr/>
        </p:nvSpPr>
        <p:spPr>
          <a:xfrm>
            <a:off x="1648431" y="2927250"/>
            <a:ext cx="594360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Automation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33E8A2A-0AAA-4EC4-BDA1-0EA95433E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634" y="2937688"/>
            <a:ext cx="654685" cy="5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975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6554662" y="2464233"/>
            <a:ext cx="4679482" cy="2999081"/>
            <a:chOff x="-198238" y="1731052"/>
            <a:chExt cx="4680145" cy="2999507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5403" y="2263509"/>
              <a:ext cx="736504" cy="2004925"/>
            </a:xfrm>
            <a:prstGeom prst="rect">
              <a:avLst/>
            </a:prstGeom>
          </p:spPr>
        </p:pic>
        <p:sp>
          <p:nvSpPr>
            <p:cNvPr id="128" name="TextBox 127"/>
            <p:cNvSpPr txBox="1"/>
            <p:nvPr/>
          </p:nvSpPr>
          <p:spPr>
            <a:xfrm>
              <a:off x="-198238" y="1731052"/>
              <a:ext cx="3922577" cy="2999507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Finance/Business</a:t>
              </a:r>
            </a:p>
            <a:p>
              <a:pPr marL="342834" indent="-342834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Smart use of Automation allows business to be more flexible to demand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834" indent="-342834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834" indent="-342834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834" indent="-342834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29" name="Isosceles Triangle 128"/>
          <p:cNvSpPr/>
          <p:nvPr/>
        </p:nvSpPr>
        <p:spPr bwMode="auto">
          <a:xfrm rot="16200000" flipH="1">
            <a:off x="5985711" y="3534922"/>
            <a:ext cx="582535" cy="50218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6567150" y="2467935"/>
            <a:ext cx="4342134" cy="2848218"/>
            <a:chOff x="4400434" y="4031685"/>
            <a:chExt cx="4370489" cy="2848623"/>
          </a:xfrm>
        </p:grpSpPr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0906" y="4565327"/>
              <a:ext cx="590017" cy="1968338"/>
            </a:xfrm>
            <a:prstGeom prst="rect">
              <a:avLst/>
            </a:prstGeom>
          </p:spPr>
        </p:pic>
        <p:sp>
          <p:nvSpPr>
            <p:cNvPr id="137" name="TextBox 136"/>
            <p:cNvSpPr txBox="1"/>
            <p:nvPr/>
          </p:nvSpPr>
          <p:spPr>
            <a:xfrm>
              <a:off x="4400434" y="4031685"/>
              <a:ext cx="3650178" cy="284862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Security/Risk Mgmt.</a:t>
              </a:r>
            </a:p>
            <a:p>
              <a:pPr marL="285695" indent="-285695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 consistent deployment of needed tools and resources for security management (agents, </a:t>
              </a:r>
              <a:r>
                <a:rPr lang="en-US" sz="200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etc</a:t>
              </a:r>
              <a:r>
                <a:rPr lang="en-US"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)</a:t>
              </a:r>
            </a:p>
            <a:p>
              <a:pPr marL="285695" indent="-285695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834" indent="-342834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560739" y="2468546"/>
            <a:ext cx="5009298" cy="2525217"/>
            <a:chOff x="10620979" y="1909914"/>
            <a:chExt cx="5010009" cy="2525575"/>
          </a:xfrm>
        </p:grpSpPr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73061" y="2423247"/>
              <a:ext cx="1057927" cy="2012242"/>
            </a:xfrm>
            <a:prstGeom prst="rect">
              <a:avLst/>
            </a:prstGeom>
          </p:spPr>
        </p:pic>
        <p:sp>
          <p:nvSpPr>
            <p:cNvPr id="141" name="TextBox 140"/>
            <p:cNvSpPr txBox="1"/>
            <p:nvPr/>
          </p:nvSpPr>
          <p:spPr>
            <a:xfrm>
              <a:off x="10620979" y="1909914"/>
              <a:ext cx="3822577" cy="1866741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Technology Pro</a:t>
              </a:r>
            </a:p>
            <a:p>
              <a:pPr marL="342834" indent="-342834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Allow Technology Pros to create libraries of re-usable code to manage their environments</a:t>
              </a:r>
            </a:p>
          </p:txBody>
        </p:sp>
      </p:grpSp>
      <p:pic>
        <p:nvPicPr>
          <p:cNvPr id="142" name="Picture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770" y="3429000"/>
            <a:ext cx="2146825" cy="1900468"/>
          </a:xfrm>
          <a:prstGeom prst="rect">
            <a:avLst/>
          </a:prstGeom>
        </p:spPr>
      </p:pic>
      <p:grpSp>
        <p:nvGrpSpPr>
          <p:cNvPr id="167" name="Group 160"/>
          <p:cNvGrpSpPr>
            <a:grpSpLocks noChangeAspect="1"/>
          </p:cNvGrpSpPr>
          <p:nvPr/>
        </p:nvGrpSpPr>
        <p:grpSpPr bwMode="auto">
          <a:xfrm>
            <a:off x="1804020" y="3574884"/>
            <a:ext cx="1318323" cy="729961"/>
            <a:chOff x="1787" y="2537"/>
            <a:chExt cx="943" cy="519"/>
          </a:xfrm>
        </p:grpSpPr>
        <p:sp>
          <p:nvSpPr>
            <p:cNvPr id="169" name="Freeform 161"/>
            <p:cNvSpPr>
              <a:spLocks noEditPoints="1"/>
            </p:cNvSpPr>
            <p:nvPr/>
          </p:nvSpPr>
          <p:spPr bwMode="auto">
            <a:xfrm>
              <a:off x="1787" y="2820"/>
              <a:ext cx="211" cy="212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3"/>
            <p:cNvSpPr>
              <a:spLocks noEditPoints="1"/>
            </p:cNvSpPr>
            <p:nvPr/>
          </p:nvSpPr>
          <p:spPr bwMode="auto">
            <a:xfrm>
              <a:off x="1930" y="2537"/>
              <a:ext cx="423" cy="426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4"/>
            <p:cNvSpPr>
              <a:spLocks noEditPoints="1"/>
            </p:cNvSpPr>
            <p:nvPr/>
          </p:nvSpPr>
          <p:spPr bwMode="auto">
            <a:xfrm>
              <a:off x="2260" y="2860"/>
              <a:ext cx="195" cy="196"/>
            </a:xfrm>
            <a:custGeom>
              <a:avLst/>
              <a:gdLst>
                <a:gd name="T0" fmla="*/ 118 w 122"/>
                <a:gd name="T1" fmla="*/ 74 h 122"/>
                <a:gd name="T2" fmla="*/ 102 w 122"/>
                <a:gd name="T3" fmla="*/ 64 h 122"/>
                <a:gd name="T4" fmla="*/ 102 w 122"/>
                <a:gd name="T5" fmla="*/ 64 h 122"/>
                <a:gd name="T6" fmla="*/ 101 w 122"/>
                <a:gd name="T7" fmla="*/ 54 h 122"/>
                <a:gd name="T8" fmla="*/ 101 w 122"/>
                <a:gd name="T9" fmla="*/ 53 h 122"/>
                <a:gd name="T10" fmla="*/ 116 w 122"/>
                <a:gd name="T11" fmla="*/ 41 h 122"/>
                <a:gd name="T12" fmla="*/ 118 w 122"/>
                <a:gd name="T13" fmla="*/ 34 h 122"/>
                <a:gd name="T14" fmla="*/ 111 w 122"/>
                <a:gd name="T15" fmla="*/ 30 h 122"/>
                <a:gd name="T16" fmla="*/ 92 w 122"/>
                <a:gd name="T17" fmla="*/ 34 h 122"/>
                <a:gd name="T18" fmla="*/ 92 w 122"/>
                <a:gd name="T19" fmla="*/ 35 h 122"/>
                <a:gd name="T20" fmla="*/ 84 w 122"/>
                <a:gd name="T21" fmla="*/ 28 h 122"/>
                <a:gd name="T22" fmla="*/ 84 w 122"/>
                <a:gd name="T23" fmla="*/ 27 h 122"/>
                <a:gd name="T24" fmla="*/ 86 w 122"/>
                <a:gd name="T25" fmla="*/ 8 h 122"/>
                <a:gd name="T26" fmla="*/ 82 w 122"/>
                <a:gd name="T27" fmla="*/ 1 h 122"/>
                <a:gd name="T28" fmla="*/ 74 w 122"/>
                <a:gd name="T29" fmla="*/ 4 h 122"/>
                <a:gd name="T30" fmla="*/ 64 w 122"/>
                <a:gd name="T31" fmla="*/ 20 h 122"/>
                <a:gd name="T32" fmla="*/ 64 w 122"/>
                <a:gd name="T33" fmla="*/ 21 h 122"/>
                <a:gd name="T34" fmla="*/ 53 w 122"/>
                <a:gd name="T35" fmla="*/ 21 h 122"/>
                <a:gd name="T36" fmla="*/ 53 w 122"/>
                <a:gd name="T37" fmla="*/ 21 h 122"/>
                <a:gd name="T38" fmla="*/ 41 w 122"/>
                <a:gd name="T39" fmla="*/ 6 h 122"/>
                <a:gd name="T40" fmla="*/ 33 w 122"/>
                <a:gd name="T41" fmla="*/ 4 h 122"/>
                <a:gd name="T42" fmla="*/ 30 w 122"/>
                <a:gd name="T43" fmla="*/ 12 h 122"/>
                <a:gd name="T44" fmla="*/ 34 w 122"/>
                <a:gd name="T45" fmla="*/ 30 h 122"/>
                <a:gd name="T46" fmla="*/ 34 w 122"/>
                <a:gd name="T47" fmla="*/ 30 h 122"/>
                <a:gd name="T48" fmla="*/ 27 w 122"/>
                <a:gd name="T49" fmla="*/ 38 h 122"/>
                <a:gd name="T50" fmla="*/ 27 w 122"/>
                <a:gd name="T51" fmla="*/ 38 h 122"/>
                <a:gd name="T52" fmla="*/ 8 w 122"/>
                <a:gd name="T53" fmla="*/ 36 h 122"/>
                <a:gd name="T54" fmla="*/ 1 w 122"/>
                <a:gd name="T55" fmla="*/ 40 h 122"/>
                <a:gd name="T56" fmla="*/ 4 w 122"/>
                <a:gd name="T57" fmla="*/ 48 h 122"/>
                <a:gd name="T58" fmla="*/ 20 w 122"/>
                <a:gd name="T59" fmla="*/ 58 h 122"/>
                <a:gd name="T60" fmla="*/ 21 w 122"/>
                <a:gd name="T61" fmla="*/ 69 h 122"/>
                <a:gd name="T62" fmla="*/ 6 w 122"/>
                <a:gd name="T63" fmla="*/ 81 h 122"/>
                <a:gd name="T64" fmla="*/ 4 w 122"/>
                <a:gd name="T65" fmla="*/ 89 h 122"/>
                <a:gd name="T66" fmla="*/ 11 w 122"/>
                <a:gd name="T67" fmla="*/ 92 h 122"/>
                <a:gd name="T68" fmla="*/ 30 w 122"/>
                <a:gd name="T69" fmla="*/ 88 h 122"/>
                <a:gd name="T70" fmla="*/ 38 w 122"/>
                <a:gd name="T71" fmla="*/ 96 h 122"/>
                <a:gd name="T72" fmla="*/ 36 w 122"/>
                <a:gd name="T73" fmla="*/ 114 h 122"/>
                <a:gd name="T74" fmla="*/ 40 w 122"/>
                <a:gd name="T75" fmla="*/ 121 h 122"/>
                <a:gd name="T76" fmla="*/ 48 w 122"/>
                <a:gd name="T77" fmla="*/ 118 h 122"/>
                <a:gd name="T78" fmla="*/ 58 w 122"/>
                <a:gd name="T79" fmla="*/ 102 h 122"/>
                <a:gd name="T80" fmla="*/ 69 w 122"/>
                <a:gd name="T81" fmla="*/ 102 h 122"/>
                <a:gd name="T82" fmla="*/ 81 w 122"/>
                <a:gd name="T83" fmla="*/ 116 h 122"/>
                <a:gd name="T84" fmla="*/ 89 w 122"/>
                <a:gd name="T85" fmla="*/ 118 h 122"/>
                <a:gd name="T86" fmla="*/ 92 w 122"/>
                <a:gd name="T87" fmla="*/ 111 h 122"/>
                <a:gd name="T88" fmla="*/ 88 w 122"/>
                <a:gd name="T89" fmla="*/ 92 h 122"/>
                <a:gd name="T90" fmla="*/ 95 w 122"/>
                <a:gd name="T91" fmla="*/ 84 h 122"/>
                <a:gd name="T92" fmla="*/ 114 w 122"/>
                <a:gd name="T93" fmla="*/ 86 h 122"/>
                <a:gd name="T94" fmla="*/ 121 w 122"/>
                <a:gd name="T95" fmla="*/ 82 h 122"/>
                <a:gd name="T96" fmla="*/ 118 w 122"/>
                <a:gd name="T97" fmla="*/ 74 h 122"/>
                <a:gd name="T98" fmla="*/ 52 w 122"/>
                <a:gd name="T99" fmla="*/ 86 h 122"/>
                <a:gd name="T100" fmla="*/ 36 w 122"/>
                <a:gd name="T101" fmla="*/ 53 h 122"/>
                <a:gd name="T102" fmla="*/ 69 w 122"/>
                <a:gd name="T103" fmla="*/ 37 h 122"/>
                <a:gd name="T104" fmla="*/ 86 w 122"/>
                <a:gd name="T105" fmla="*/ 70 h 122"/>
                <a:gd name="T106" fmla="*/ 52 w 122"/>
                <a:gd name="T107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2" h="122">
                  <a:moveTo>
                    <a:pt x="118" y="74"/>
                  </a:move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1"/>
                    <a:pt x="102" y="57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8" y="40"/>
                    <a:pt x="119" y="36"/>
                    <a:pt x="118" y="34"/>
                  </a:cubicBezTo>
                  <a:cubicBezTo>
                    <a:pt x="117" y="31"/>
                    <a:pt x="113" y="29"/>
                    <a:pt x="111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4"/>
                    <a:pt x="92" y="35"/>
                    <a:pt x="92" y="35"/>
                  </a:cubicBezTo>
                  <a:cubicBezTo>
                    <a:pt x="89" y="32"/>
                    <a:pt x="87" y="30"/>
                    <a:pt x="84" y="28"/>
                  </a:cubicBezTo>
                  <a:cubicBezTo>
                    <a:pt x="84" y="28"/>
                    <a:pt x="84" y="27"/>
                    <a:pt x="84" y="27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5"/>
                    <a:pt x="84" y="2"/>
                    <a:pt x="82" y="1"/>
                  </a:cubicBezTo>
                  <a:cubicBezTo>
                    <a:pt x="79" y="0"/>
                    <a:pt x="76" y="2"/>
                    <a:pt x="74" y="4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0" y="21"/>
                    <a:pt x="57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4"/>
                    <a:pt x="36" y="3"/>
                    <a:pt x="33" y="4"/>
                  </a:cubicBezTo>
                  <a:cubicBezTo>
                    <a:pt x="31" y="6"/>
                    <a:pt x="29" y="9"/>
                    <a:pt x="30" y="12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2" y="33"/>
                    <a:pt x="29" y="35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6"/>
                    <a:pt x="2" y="38"/>
                    <a:pt x="1" y="40"/>
                  </a:cubicBezTo>
                  <a:cubicBezTo>
                    <a:pt x="0" y="43"/>
                    <a:pt x="2" y="47"/>
                    <a:pt x="4" y="4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6"/>
                    <a:pt x="21" y="69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4" y="83"/>
                    <a:pt x="3" y="86"/>
                    <a:pt x="4" y="89"/>
                  </a:cubicBezTo>
                  <a:cubicBezTo>
                    <a:pt x="5" y="91"/>
                    <a:pt x="9" y="93"/>
                    <a:pt x="11" y="92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2" y="91"/>
                    <a:pt x="35" y="93"/>
                    <a:pt x="38" y="96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7"/>
                    <a:pt x="38" y="120"/>
                    <a:pt x="40" y="121"/>
                  </a:cubicBezTo>
                  <a:cubicBezTo>
                    <a:pt x="43" y="122"/>
                    <a:pt x="46" y="121"/>
                    <a:pt x="48" y="118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2" y="103"/>
                    <a:pt x="65" y="102"/>
                    <a:pt x="69" y="102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3" y="118"/>
                    <a:pt x="86" y="119"/>
                    <a:pt x="89" y="118"/>
                  </a:cubicBezTo>
                  <a:cubicBezTo>
                    <a:pt x="91" y="117"/>
                    <a:pt x="93" y="113"/>
                    <a:pt x="92" y="111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1" y="90"/>
                    <a:pt x="93" y="87"/>
                    <a:pt x="95" y="84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7" y="86"/>
                    <a:pt x="120" y="85"/>
                    <a:pt x="121" y="82"/>
                  </a:cubicBezTo>
                  <a:cubicBezTo>
                    <a:pt x="122" y="79"/>
                    <a:pt x="120" y="76"/>
                    <a:pt x="118" y="74"/>
                  </a:cubicBezTo>
                  <a:close/>
                  <a:moveTo>
                    <a:pt x="52" y="86"/>
                  </a:moveTo>
                  <a:cubicBezTo>
                    <a:pt x="39" y="82"/>
                    <a:pt x="31" y="67"/>
                    <a:pt x="36" y="53"/>
                  </a:cubicBezTo>
                  <a:cubicBezTo>
                    <a:pt x="41" y="39"/>
                    <a:pt x="56" y="32"/>
                    <a:pt x="69" y="37"/>
                  </a:cubicBezTo>
                  <a:cubicBezTo>
                    <a:pt x="83" y="41"/>
                    <a:pt x="90" y="56"/>
                    <a:pt x="86" y="70"/>
                  </a:cubicBezTo>
                  <a:cubicBezTo>
                    <a:pt x="81" y="84"/>
                    <a:pt x="66" y="91"/>
                    <a:pt x="52" y="86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2"/>
            <p:cNvSpPr>
              <a:spLocks noEditPoints="1"/>
            </p:cNvSpPr>
            <p:nvPr/>
          </p:nvSpPr>
          <p:spPr bwMode="auto">
            <a:xfrm>
              <a:off x="2439" y="2680"/>
              <a:ext cx="266" cy="267"/>
            </a:xfrm>
            <a:custGeom>
              <a:avLst/>
              <a:gdLst>
                <a:gd name="T0" fmla="*/ 77 w 166"/>
                <a:gd name="T1" fmla="*/ 3 h 166"/>
                <a:gd name="T2" fmla="*/ 2 w 166"/>
                <a:gd name="T3" fmla="*/ 88 h 166"/>
                <a:gd name="T4" fmla="*/ 88 w 166"/>
                <a:gd name="T5" fmla="*/ 163 h 166"/>
                <a:gd name="T6" fmla="*/ 163 w 166"/>
                <a:gd name="T7" fmla="*/ 78 h 166"/>
                <a:gd name="T8" fmla="*/ 77 w 166"/>
                <a:gd name="T9" fmla="*/ 3 h 166"/>
                <a:gd name="T10" fmla="*/ 85 w 166"/>
                <a:gd name="T11" fmla="*/ 121 h 166"/>
                <a:gd name="T12" fmla="*/ 45 w 166"/>
                <a:gd name="T13" fmla="*/ 86 h 166"/>
                <a:gd name="T14" fmla="*/ 80 w 166"/>
                <a:gd name="T15" fmla="*/ 45 h 166"/>
                <a:gd name="T16" fmla="*/ 121 w 166"/>
                <a:gd name="T17" fmla="*/ 81 h 166"/>
                <a:gd name="T18" fmla="*/ 85 w 166"/>
                <a:gd name="T19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77" y="3"/>
                  </a:moveTo>
                  <a:cubicBezTo>
                    <a:pt x="33" y="6"/>
                    <a:pt x="0" y="44"/>
                    <a:pt x="2" y="88"/>
                  </a:cubicBezTo>
                  <a:cubicBezTo>
                    <a:pt x="5" y="133"/>
                    <a:pt x="44" y="166"/>
                    <a:pt x="88" y="163"/>
                  </a:cubicBezTo>
                  <a:cubicBezTo>
                    <a:pt x="132" y="160"/>
                    <a:pt x="166" y="122"/>
                    <a:pt x="163" y="78"/>
                  </a:cubicBezTo>
                  <a:cubicBezTo>
                    <a:pt x="160" y="34"/>
                    <a:pt x="122" y="0"/>
                    <a:pt x="77" y="3"/>
                  </a:cubicBezTo>
                  <a:close/>
                  <a:moveTo>
                    <a:pt x="85" y="121"/>
                  </a:moveTo>
                  <a:cubicBezTo>
                    <a:pt x="64" y="122"/>
                    <a:pt x="46" y="106"/>
                    <a:pt x="45" y="86"/>
                  </a:cubicBezTo>
                  <a:cubicBezTo>
                    <a:pt x="43" y="65"/>
                    <a:pt x="59" y="46"/>
                    <a:pt x="80" y="45"/>
                  </a:cubicBezTo>
                  <a:cubicBezTo>
                    <a:pt x="101" y="44"/>
                    <a:pt x="119" y="60"/>
                    <a:pt x="121" y="81"/>
                  </a:cubicBezTo>
                  <a:cubicBezTo>
                    <a:pt x="122" y="101"/>
                    <a:pt x="106" y="120"/>
                    <a:pt x="85" y="12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73"/>
            <p:cNvSpPr>
              <a:spLocks/>
            </p:cNvSpPr>
            <p:nvPr/>
          </p:nvSpPr>
          <p:spPr bwMode="auto">
            <a:xfrm>
              <a:off x="2543" y="2652"/>
              <a:ext cx="45" cy="79"/>
            </a:xfrm>
            <a:custGeom>
              <a:avLst/>
              <a:gdLst>
                <a:gd name="T0" fmla="*/ 27 w 28"/>
                <a:gd name="T1" fmla="*/ 40 h 49"/>
                <a:gd name="T2" fmla="*/ 22 w 28"/>
                <a:gd name="T3" fmla="*/ 48 h 49"/>
                <a:gd name="T4" fmla="*/ 7 w 28"/>
                <a:gd name="T5" fmla="*/ 49 h 49"/>
                <a:gd name="T6" fmla="*/ 0 w 28"/>
                <a:gd name="T7" fmla="*/ 42 h 49"/>
                <a:gd name="T8" fmla="*/ 2 w 28"/>
                <a:gd name="T9" fmla="*/ 9 h 49"/>
                <a:gd name="T10" fmla="*/ 10 w 28"/>
                <a:gd name="T11" fmla="*/ 1 h 49"/>
                <a:gd name="T12" fmla="*/ 12 w 28"/>
                <a:gd name="T13" fmla="*/ 1 h 49"/>
                <a:gd name="T14" fmla="*/ 21 w 28"/>
                <a:gd name="T15" fmla="*/ 7 h 49"/>
                <a:gd name="T16" fmla="*/ 27 w 28"/>
                <a:gd name="T17" fmla="*/ 4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9">
                  <a:moveTo>
                    <a:pt x="27" y="40"/>
                  </a:moveTo>
                  <a:cubicBezTo>
                    <a:pt x="28" y="44"/>
                    <a:pt x="26" y="48"/>
                    <a:pt x="22" y="48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3" y="49"/>
                    <a:pt x="0" y="46"/>
                    <a:pt x="0" y="4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5"/>
                    <a:pt x="6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6" y="0"/>
                    <a:pt x="20" y="3"/>
                    <a:pt x="21" y="7"/>
                  </a:cubicBezTo>
                  <a:lnTo>
                    <a:pt x="27" y="4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74"/>
            <p:cNvSpPr>
              <a:spLocks/>
            </p:cNvSpPr>
            <p:nvPr/>
          </p:nvSpPr>
          <p:spPr bwMode="auto">
            <a:xfrm>
              <a:off x="2555" y="2895"/>
              <a:ext cx="44" cy="79"/>
            </a:xfrm>
            <a:custGeom>
              <a:avLst/>
              <a:gdLst>
                <a:gd name="T0" fmla="*/ 1 w 28"/>
                <a:gd name="T1" fmla="*/ 9 h 49"/>
                <a:gd name="T2" fmla="*/ 7 w 28"/>
                <a:gd name="T3" fmla="*/ 1 h 49"/>
                <a:gd name="T4" fmla="*/ 21 w 28"/>
                <a:gd name="T5" fmla="*/ 0 h 49"/>
                <a:gd name="T6" fmla="*/ 28 w 28"/>
                <a:gd name="T7" fmla="*/ 7 h 49"/>
                <a:gd name="T8" fmla="*/ 26 w 28"/>
                <a:gd name="T9" fmla="*/ 40 h 49"/>
                <a:gd name="T10" fmla="*/ 18 w 28"/>
                <a:gd name="T11" fmla="*/ 48 h 49"/>
                <a:gd name="T12" fmla="*/ 16 w 28"/>
                <a:gd name="T13" fmla="*/ 48 h 49"/>
                <a:gd name="T14" fmla="*/ 8 w 28"/>
                <a:gd name="T15" fmla="*/ 42 h 49"/>
                <a:gd name="T16" fmla="*/ 1 w 28"/>
                <a:gd name="T17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9">
                  <a:moveTo>
                    <a:pt x="1" y="9"/>
                  </a:moveTo>
                  <a:cubicBezTo>
                    <a:pt x="0" y="5"/>
                    <a:pt x="3" y="1"/>
                    <a:pt x="7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0"/>
                    <a:pt x="28" y="3"/>
                    <a:pt x="28" y="7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5" y="44"/>
                    <a:pt x="22" y="48"/>
                    <a:pt x="18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2" y="49"/>
                    <a:pt x="8" y="46"/>
                    <a:pt x="8" y="42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75"/>
            <p:cNvSpPr>
              <a:spLocks/>
            </p:cNvSpPr>
            <p:nvPr/>
          </p:nvSpPr>
          <p:spPr bwMode="auto">
            <a:xfrm>
              <a:off x="2412" y="2795"/>
              <a:ext cx="79" cy="47"/>
            </a:xfrm>
            <a:custGeom>
              <a:avLst/>
              <a:gdLst>
                <a:gd name="T0" fmla="*/ 40 w 49"/>
                <a:gd name="T1" fmla="*/ 1 h 29"/>
                <a:gd name="T2" fmla="*/ 47 w 49"/>
                <a:gd name="T3" fmla="*/ 7 h 29"/>
                <a:gd name="T4" fmla="*/ 48 w 49"/>
                <a:gd name="T5" fmla="*/ 22 h 29"/>
                <a:gd name="T6" fmla="*/ 42 w 49"/>
                <a:gd name="T7" fmla="*/ 29 h 29"/>
                <a:gd name="T8" fmla="*/ 8 w 49"/>
                <a:gd name="T9" fmla="*/ 26 h 29"/>
                <a:gd name="T10" fmla="*/ 0 w 49"/>
                <a:gd name="T11" fmla="*/ 18 h 29"/>
                <a:gd name="T12" fmla="*/ 0 w 49"/>
                <a:gd name="T13" fmla="*/ 17 h 29"/>
                <a:gd name="T14" fmla="*/ 7 w 49"/>
                <a:gd name="T15" fmla="*/ 8 h 29"/>
                <a:gd name="T16" fmla="*/ 40 w 49"/>
                <a:gd name="T17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9">
                  <a:moveTo>
                    <a:pt x="40" y="1"/>
                  </a:moveTo>
                  <a:cubicBezTo>
                    <a:pt x="44" y="0"/>
                    <a:pt x="47" y="3"/>
                    <a:pt x="47" y="7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6"/>
                    <a:pt x="46" y="29"/>
                    <a:pt x="42" y="29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6"/>
                    <a:pt x="1" y="22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3" y="9"/>
                    <a:pt x="7" y="8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76"/>
            <p:cNvSpPr>
              <a:spLocks/>
            </p:cNvSpPr>
            <p:nvPr/>
          </p:nvSpPr>
          <p:spPr bwMode="auto">
            <a:xfrm>
              <a:off x="2652" y="2784"/>
              <a:ext cx="78" cy="47"/>
            </a:xfrm>
            <a:custGeom>
              <a:avLst/>
              <a:gdLst>
                <a:gd name="T0" fmla="*/ 9 w 49"/>
                <a:gd name="T1" fmla="*/ 28 h 29"/>
                <a:gd name="T2" fmla="*/ 2 w 49"/>
                <a:gd name="T3" fmla="*/ 22 h 29"/>
                <a:gd name="T4" fmla="*/ 1 w 49"/>
                <a:gd name="T5" fmla="*/ 7 h 29"/>
                <a:gd name="T6" fmla="*/ 8 w 49"/>
                <a:gd name="T7" fmla="*/ 0 h 29"/>
                <a:gd name="T8" fmla="*/ 41 w 49"/>
                <a:gd name="T9" fmla="*/ 3 h 29"/>
                <a:gd name="T10" fmla="*/ 49 w 49"/>
                <a:gd name="T11" fmla="*/ 11 h 29"/>
                <a:gd name="T12" fmla="*/ 49 w 49"/>
                <a:gd name="T13" fmla="*/ 12 h 29"/>
                <a:gd name="T14" fmla="*/ 42 w 49"/>
                <a:gd name="T15" fmla="*/ 21 h 29"/>
                <a:gd name="T16" fmla="*/ 9 w 49"/>
                <a:gd name="T1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9">
                  <a:moveTo>
                    <a:pt x="9" y="28"/>
                  </a:moveTo>
                  <a:cubicBezTo>
                    <a:pt x="5" y="29"/>
                    <a:pt x="2" y="26"/>
                    <a:pt x="2" y="2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5" y="3"/>
                    <a:pt x="49" y="7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6"/>
                    <a:pt x="46" y="20"/>
                    <a:pt x="42" y="21"/>
                  </a:cubicBezTo>
                  <a:lnTo>
                    <a:pt x="9" y="28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77"/>
            <p:cNvSpPr>
              <a:spLocks/>
            </p:cNvSpPr>
            <p:nvPr/>
          </p:nvSpPr>
          <p:spPr bwMode="auto">
            <a:xfrm>
              <a:off x="2447" y="2701"/>
              <a:ext cx="74" cy="72"/>
            </a:xfrm>
            <a:custGeom>
              <a:avLst/>
              <a:gdLst>
                <a:gd name="T0" fmla="*/ 42 w 46"/>
                <a:gd name="T1" fmla="*/ 21 h 45"/>
                <a:gd name="T2" fmla="*/ 44 w 46"/>
                <a:gd name="T3" fmla="*/ 30 h 45"/>
                <a:gd name="T4" fmla="*/ 34 w 46"/>
                <a:gd name="T5" fmla="*/ 41 h 45"/>
                <a:gd name="T6" fmla="*/ 24 w 46"/>
                <a:gd name="T7" fmla="*/ 41 h 45"/>
                <a:gd name="T8" fmla="*/ 2 w 46"/>
                <a:gd name="T9" fmla="*/ 16 h 45"/>
                <a:gd name="T10" fmla="*/ 2 w 46"/>
                <a:gd name="T11" fmla="*/ 5 h 45"/>
                <a:gd name="T12" fmla="*/ 3 w 46"/>
                <a:gd name="T13" fmla="*/ 4 h 45"/>
                <a:gd name="T14" fmla="*/ 14 w 46"/>
                <a:gd name="T15" fmla="*/ 2 h 45"/>
                <a:gd name="T16" fmla="*/ 42 w 46"/>
                <a:gd name="T17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5">
                  <a:moveTo>
                    <a:pt x="42" y="21"/>
                  </a:moveTo>
                  <a:cubicBezTo>
                    <a:pt x="46" y="23"/>
                    <a:pt x="46" y="27"/>
                    <a:pt x="44" y="3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1" y="45"/>
                    <a:pt x="27" y="45"/>
                    <a:pt x="24" y="4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3"/>
                    <a:pt x="0" y="8"/>
                    <a:pt x="2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6" y="1"/>
                    <a:pt x="11" y="0"/>
                    <a:pt x="14" y="2"/>
                  </a:cubicBezTo>
                  <a:lnTo>
                    <a:pt x="42" y="2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8"/>
            <p:cNvSpPr>
              <a:spLocks/>
            </p:cNvSpPr>
            <p:nvPr/>
          </p:nvSpPr>
          <p:spPr bwMode="auto">
            <a:xfrm>
              <a:off x="2622" y="2855"/>
              <a:ext cx="75" cy="71"/>
            </a:xfrm>
            <a:custGeom>
              <a:avLst/>
              <a:gdLst>
                <a:gd name="T0" fmla="*/ 4 w 47"/>
                <a:gd name="T1" fmla="*/ 23 h 44"/>
                <a:gd name="T2" fmla="*/ 3 w 47"/>
                <a:gd name="T3" fmla="*/ 14 h 44"/>
                <a:gd name="T4" fmla="*/ 12 w 47"/>
                <a:gd name="T5" fmla="*/ 3 h 44"/>
                <a:gd name="T6" fmla="*/ 22 w 47"/>
                <a:gd name="T7" fmla="*/ 3 h 44"/>
                <a:gd name="T8" fmla="*/ 44 w 47"/>
                <a:gd name="T9" fmla="*/ 28 h 44"/>
                <a:gd name="T10" fmla="*/ 44 w 47"/>
                <a:gd name="T11" fmla="*/ 39 h 44"/>
                <a:gd name="T12" fmla="*/ 43 w 47"/>
                <a:gd name="T13" fmla="*/ 40 h 44"/>
                <a:gd name="T14" fmla="*/ 32 w 47"/>
                <a:gd name="T15" fmla="*/ 42 h 44"/>
                <a:gd name="T16" fmla="*/ 4 w 47"/>
                <a:gd name="T17" fmla="*/ 2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4">
                  <a:moveTo>
                    <a:pt x="4" y="23"/>
                  </a:moveTo>
                  <a:cubicBezTo>
                    <a:pt x="1" y="21"/>
                    <a:pt x="0" y="17"/>
                    <a:pt x="3" y="1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5" y="0"/>
                    <a:pt x="19" y="0"/>
                    <a:pt x="22" y="3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7" y="31"/>
                    <a:pt x="46" y="36"/>
                    <a:pt x="44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0" y="43"/>
                    <a:pt x="35" y="44"/>
                    <a:pt x="32" y="42"/>
                  </a:cubicBezTo>
                  <a:lnTo>
                    <a:pt x="4" y="2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79"/>
            <p:cNvSpPr>
              <a:spLocks/>
            </p:cNvSpPr>
            <p:nvPr/>
          </p:nvSpPr>
          <p:spPr bwMode="auto">
            <a:xfrm>
              <a:off x="2460" y="2863"/>
              <a:ext cx="71" cy="76"/>
            </a:xfrm>
            <a:custGeom>
              <a:avLst/>
              <a:gdLst>
                <a:gd name="T0" fmla="*/ 20 w 44"/>
                <a:gd name="T1" fmla="*/ 4 h 47"/>
                <a:gd name="T2" fmla="*/ 30 w 44"/>
                <a:gd name="T3" fmla="*/ 3 h 47"/>
                <a:gd name="T4" fmla="*/ 41 w 44"/>
                <a:gd name="T5" fmla="*/ 13 h 47"/>
                <a:gd name="T6" fmla="*/ 41 w 44"/>
                <a:gd name="T7" fmla="*/ 23 h 47"/>
                <a:gd name="T8" fmla="*/ 16 w 44"/>
                <a:gd name="T9" fmla="*/ 44 h 47"/>
                <a:gd name="T10" fmla="*/ 5 w 44"/>
                <a:gd name="T11" fmla="*/ 44 h 47"/>
                <a:gd name="T12" fmla="*/ 4 w 44"/>
                <a:gd name="T13" fmla="*/ 43 h 47"/>
                <a:gd name="T14" fmla="*/ 2 w 44"/>
                <a:gd name="T15" fmla="*/ 32 h 47"/>
                <a:gd name="T16" fmla="*/ 20 w 44"/>
                <a:gd name="T17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7">
                  <a:moveTo>
                    <a:pt x="20" y="4"/>
                  </a:moveTo>
                  <a:cubicBezTo>
                    <a:pt x="23" y="1"/>
                    <a:pt x="27" y="0"/>
                    <a:pt x="30" y="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4" y="16"/>
                    <a:pt x="44" y="20"/>
                    <a:pt x="41" y="2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3" y="47"/>
                    <a:pt x="8" y="47"/>
                    <a:pt x="5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1"/>
                    <a:pt x="0" y="36"/>
                    <a:pt x="2" y="32"/>
                  </a:cubicBezTo>
                  <a:lnTo>
                    <a:pt x="20" y="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80"/>
            <p:cNvSpPr>
              <a:spLocks/>
            </p:cNvSpPr>
            <p:nvPr/>
          </p:nvSpPr>
          <p:spPr bwMode="auto">
            <a:xfrm>
              <a:off x="2612" y="2688"/>
              <a:ext cx="70" cy="75"/>
            </a:xfrm>
            <a:custGeom>
              <a:avLst/>
              <a:gdLst>
                <a:gd name="T0" fmla="*/ 24 w 44"/>
                <a:gd name="T1" fmla="*/ 43 h 47"/>
                <a:gd name="T2" fmla="*/ 14 w 44"/>
                <a:gd name="T3" fmla="*/ 44 h 47"/>
                <a:gd name="T4" fmla="*/ 3 w 44"/>
                <a:gd name="T5" fmla="*/ 34 h 47"/>
                <a:gd name="T6" fmla="*/ 3 w 44"/>
                <a:gd name="T7" fmla="*/ 25 h 47"/>
                <a:gd name="T8" fmla="*/ 28 w 44"/>
                <a:gd name="T9" fmla="*/ 3 h 47"/>
                <a:gd name="T10" fmla="*/ 40 w 44"/>
                <a:gd name="T11" fmla="*/ 3 h 47"/>
                <a:gd name="T12" fmla="*/ 41 w 44"/>
                <a:gd name="T13" fmla="*/ 4 h 47"/>
                <a:gd name="T14" fmla="*/ 42 w 44"/>
                <a:gd name="T15" fmla="*/ 15 h 47"/>
                <a:gd name="T16" fmla="*/ 24 w 44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7">
                  <a:moveTo>
                    <a:pt x="24" y="43"/>
                  </a:moveTo>
                  <a:cubicBezTo>
                    <a:pt x="22" y="46"/>
                    <a:pt x="17" y="47"/>
                    <a:pt x="14" y="4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0" y="32"/>
                    <a:pt x="0" y="27"/>
                    <a:pt x="3" y="2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2" y="0"/>
                    <a:pt x="37" y="0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4" y="6"/>
                    <a:pt x="44" y="11"/>
                    <a:pt x="42" y="15"/>
                  </a:cubicBezTo>
                  <a:lnTo>
                    <a:pt x="24" y="4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81"/>
            <p:cNvSpPr>
              <a:spLocks/>
            </p:cNvSpPr>
            <p:nvPr/>
          </p:nvSpPr>
          <p:spPr bwMode="auto">
            <a:xfrm>
              <a:off x="2491" y="2667"/>
              <a:ext cx="62" cy="80"/>
            </a:xfrm>
            <a:custGeom>
              <a:avLst/>
              <a:gdLst>
                <a:gd name="T0" fmla="*/ 36 w 39"/>
                <a:gd name="T1" fmla="*/ 32 h 50"/>
                <a:gd name="T2" fmla="*/ 34 w 39"/>
                <a:gd name="T3" fmla="*/ 41 h 50"/>
                <a:gd name="T4" fmla="*/ 21 w 39"/>
                <a:gd name="T5" fmla="*/ 48 h 50"/>
                <a:gd name="T6" fmla="*/ 12 w 39"/>
                <a:gd name="T7" fmla="*/ 44 h 50"/>
                <a:gd name="T8" fmla="*/ 1 w 39"/>
                <a:gd name="T9" fmla="*/ 13 h 50"/>
                <a:gd name="T10" fmla="*/ 5 w 39"/>
                <a:gd name="T11" fmla="*/ 3 h 50"/>
                <a:gd name="T12" fmla="*/ 6 w 39"/>
                <a:gd name="T13" fmla="*/ 2 h 50"/>
                <a:gd name="T14" fmla="*/ 17 w 39"/>
                <a:gd name="T15" fmla="*/ 5 h 50"/>
                <a:gd name="T16" fmla="*/ 36 w 39"/>
                <a:gd name="T17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0">
                  <a:moveTo>
                    <a:pt x="36" y="32"/>
                  </a:moveTo>
                  <a:cubicBezTo>
                    <a:pt x="39" y="35"/>
                    <a:pt x="38" y="40"/>
                    <a:pt x="34" y="41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7" y="50"/>
                    <a:pt x="13" y="48"/>
                    <a:pt x="12" y="4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9"/>
                    <a:pt x="2" y="4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0" y="0"/>
                    <a:pt x="15" y="1"/>
                    <a:pt x="17" y="5"/>
                  </a:cubicBezTo>
                  <a:lnTo>
                    <a:pt x="36" y="3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82"/>
            <p:cNvSpPr>
              <a:spLocks/>
            </p:cNvSpPr>
            <p:nvPr/>
          </p:nvSpPr>
          <p:spPr bwMode="auto">
            <a:xfrm>
              <a:off x="2591" y="2879"/>
              <a:ext cx="61" cy="81"/>
            </a:xfrm>
            <a:custGeom>
              <a:avLst/>
              <a:gdLst>
                <a:gd name="T0" fmla="*/ 2 w 38"/>
                <a:gd name="T1" fmla="*/ 18 h 50"/>
                <a:gd name="T2" fmla="*/ 4 w 38"/>
                <a:gd name="T3" fmla="*/ 9 h 50"/>
                <a:gd name="T4" fmla="*/ 17 w 38"/>
                <a:gd name="T5" fmla="*/ 2 h 50"/>
                <a:gd name="T6" fmla="*/ 26 w 38"/>
                <a:gd name="T7" fmla="*/ 6 h 50"/>
                <a:gd name="T8" fmla="*/ 37 w 38"/>
                <a:gd name="T9" fmla="*/ 37 h 50"/>
                <a:gd name="T10" fmla="*/ 33 w 38"/>
                <a:gd name="T11" fmla="*/ 48 h 50"/>
                <a:gd name="T12" fmla="*/ 32 w 38"/>
                <a:gd name="T13" fmla="*/ 48 h 50"/>
                <a:gd name="T14" fmla="*/ 21 w 38"/>
                <a:gd name="T15" fmla="*/ 45 h 50"/>
                <a:gd name="T16" fmla="*/ 2 w 38"/>
                <a:gd name="T17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0">
                  <a:moveTo>
                    <a:pt x="2" y="18"/>
                  </a:moveTo>
                  <a:cubicBezTo>
                    <a:pt x="0" y="15"/>
                    <a:pt x="1" y="10"/>
                    <a:pt x="4" y="9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5" y="2"/>
                    <a:pt x="26" y="6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8" y="41"/>
                    <a:pt x="37" y="46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8" y="50"/>
                    <a:pt x="23" y="49"/>
                    <a:pt x="21" y="45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83"/>
            <p:cNvSpPr>
              <a:spLocks/>
            </p:cNvSpPr>
            <p:nvPr/>
          </p:nvSpPr>
          <p:spPr bwMode="auto">
            <a:xfrm>
              <a:off x="2427" y="2832"/>
              <a:ext cx="78" cy="63"/>
            </a:xfrm>
            <a:custGeom>
              <a:avLst/>
              <a:gdLst>
                <a:gd name="T0" fmla="*/ 32 w 49"/>
                <a:gd name="T1" fmla="*/ 2 h 39"/>
                <a:gd name="T2" fmla="*/ 41 w 49"/>
                <a:gd name="T3" fmla="*/ 5 h 39"/>
                <a:gd name="T4" fmla="*/ 48 w 49"/>
                <a:gd name="T5" fmla="*/ 18 h 39"/>
                <a:gd name="T6" fmla="*/ 44 w 49"/>
                <a:gd name="T7" fmla="*/ 27 h 39"/>
                <a:gd name="T8" fmla="*/ 12 w 49"/>
                <a:gd name="T9" fmla="*/ 38 h 39"/>
                <a:gd name="T10" fmla="*/ 2 w 49"/>
                <a:gd name="T11" fmla="*/ 33 h 39"/>
                <a:gd name="T12" fmla="*/ 1 w 49"/>
                <a:gd name="T13" fmla="*/ 32 h 39"/>
                <a:gd name="T14" fmla="*/ 4 w 49"/>
                <a:gd name="T15" fmla="*/ 21 h 39"/>
                <a:gd name="T16" fmla="*/ 32 w 49"/>
                <a:gd name="T1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9">
                  <a:moveTo>
                    <a:pt x="32" y="2"/>
                  </a:moveTo>
                  <a:cubicBezTo>
                    <a:pt x="35" y="0"/>
                    <a:pt x="39" y="1"/>
                    <a:pt x="41" y="5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22"/>
                    <a:pt x="48" y="26"/>
                    <a:pt x="44" y="2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8" y="39"/>
                    <a:pt x="4" y="37"/>
                    <a:pt x="2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29"/>
                    <a:pt x="1" y="24"/>
                    <a:pt x="4" y="21"/>
                  </a:cubicBezTo>
                  <a:lnTo>
                    <a:pt x="32" y="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84"/>
            <p:cNvSpPr>
              <a:spLocks/>
            </p:cNvSpPr>
            <p:nvPr/>
          </p:nvSpPr>
          <p:spPr bwMode="auto">
            <a:xfrm>
              <a:off x="2638" y="2731"/>
              <a:ext cx="80" cy="63"/>
            </a:xfrm>
            <a:custGeom>
              <a:avLst/>
              <a:gdLst>
                <a:gd name="T0" fmla="*/ 17 w 50"/>
                <a:gd name="T1" fmla="*/ 37 h 39"/>
                <a:gd name="T2" fmla="*/ 8 w 50"/>
                <a:gd name="T3" fmla="*/ 34 h 39"/>
                <a:gd name="T4" fmla="*/ 1 w 50"/>
                <a:gd name="T5" fmla="*/ 21 h 39"/>
                <a:gd name="T6" fmla="*/ 5 w 50"/>
                <a:gd name="T7" fmla="*/ 12 h 39"/>
                <a:gd name="T8" fmla="*/ 37 w 50"/>
                <a:gd name="T9" fmla="*/ 1 h 39"/>
                <a:gd name="T10" fmla="*/ 47 w 50"/>
                <a:gd name="T11" fmla="*/ 6 h 39"/>
                <a:gd name="T12" fmla="*/ 48 w 50"/>
                <a:gd name="T13" fmla="*/ 7 h 39"/>
                <a:gd name="T14" fmla="*/ 45 w 50"/>
                <a:gd name="T15" fmla="*/ 18 h 39"/>
                <a:gd name="T16" fmla="*/ 17 w 50"/>
                <a:gd name="T17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9">
                  <a:moveTo>
                    <a:pt x="17" y="37"/>
                  </a:moveTo>
                  <a:cubicBezTo>
                    <a:pt x="14" y="39"/>
                    <a:pt x="10" y="38"/>
                    <a:pt x="8" y="34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18"/>
                    <a:pt x="1" y="14"/>
                    <a:pt x="5" y="12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41" y="0"/>
                    <a:pt x="45" y="2"/>
                    <a:pt x="47" y="6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50" y="11"/>
                    <a:pt x="48" y="15"/>
                    <a:pt x="45" y="18"/>
                  </a:cubicBezTo>
                  <a:lnTo>
                    <a:pt x="17" y="37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85"/>
            <p:cNvSpPr>
              <a:spLocks/>
            </p:cNvSpPr>
            <p:nvPr/>
          </p:nvSpPr>
          <p:spPr bwMode="auto">
            <a:xfrm>
              <a:off x="2419" y="2752"/>
              <a:ext cx="80" cy="55"/>
            </a:xfrm>
            <a:custGeom>
              <a:avLst/>
              <a:gdLst>
                <a:gd name="T0" fmla="*/ 44 w 50"/>
                <a:gd name="T1" fmla="*/ 6 h 34"/>
                <a:gd name="T2" fmla="*/ 49 w 50"/>
                <a:gd name="T3" fmla="*/ 15 h 34"/>
                <a:gd name="T4" fmla="*/ 44 w 50"/>
                <a:gd name="T5" fmla="*/ 29 h 34"/>
                <a:gd name="T6" fmla="*/ 35 w 50"/>
                <a:gd name="T7" fmla="*/ 33 h 34"/>
                <a:gd name="T8" fmla="*/ 5 w 50"/>
                <a:gd name="T9" fmla="*/ 18 h 34"/>
                <a:gd name="T10" fmla="*/ 1 w 50"/>
                <a:gd name="T11" fmla="*/ 8 h 34"/>
                <a:gd name="T12" fmla="*/ 1 w 50"/>
                <a:gd name="T13" fmla="*/ 6 h 34"/>
                <a:gd name="T14" fmla="*/ 11 w 50"/>
                <a:gd name="T15" fmla="*/ 1 h 34"/>
                <a:gd name="T16" fmla="*/ 44 w 50"/>
                <a:gd name="T17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4">
                  <a:moveTo>
                    <a:pt x="44" y="6"/>
                  </a:moveTo>
                  <a:cubicBezTo>
                    <a:pt x="48" y="7"/>
                    <a:pt x="50" y="11"/>
                    <a:pt x="49" y="15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33"/>
                    <a:pt x="39" y="34"/>
                    <a:pt x="35" y="33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2" y="16"/>
                    <a:pt x="0" y="11"/>
                    <a:pt x="1" y="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2"/>
                    <a:pt x="7" y="0"/>
                    <a:pt x="11" y="1"/>
                  </a:cubicBezTo>
                  <a:lnTo>
                    <a:pt x="44" y="6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86"/>
            <p:cNvSpPr>
              <a:spLocks/>
            </p:cNvSpPr>
            <p:nvPr/>
          </p:nvSpPr>
          <p:spPr bwMode="auto">
            <a:xfrm>
              <a:off x="2644" y="2820"/>
              <a:ext cx="82" cy="54"/>
            </a:xfrm>
            <a:custGeom>
              <a:avLst/>
              <a:gdLst>
                <a:gd name="T0" fmla="*/ 6 w 51"/>
                <a:gd name="T1" fmla="*/ 28 h 34"/>
                <a:gd name="T2" fmla="*/ 1 w 51"/>
                <a:gd name="T3" fmla="*/ 19 h 34"/>
                <a:gd name="T4" fmla="*/ 6 w 51"/>
                <a:gd name="T5" fmla="*/ 5 h 34"/>
                <a:gd name="T6" fmla="*/ 15 w 51"/>
                <a:gd name="T7" fmla="*/ 2 h 34"/>
                <a:gd name="T8" fmla="*/ 45 w 51"/>
                <a:gd name="T9" fmla="*/ 16 h 34"/>
                <a:gd name="T10" fmla="*/ 49 w 51"/>
                <a:gd name="T11" fmla="*/ 27 h 34"/>
                <a:gd name="T12" fmla="*/ 49 w 51"/>
                <a:gd name="T13" fmla="*/ 28 h 34"/>
                <a:gd name="T14" fmla="*/ 39 w 51"/>
                <a:gd name="T15" fmla="*/ 34 h 34"/>
                <a:gd name="T16" fmla="*/ 6 w 51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4">
                  <a:moveTo>
                    <a:pt x="6" y="28"/>
                  </a:moveTo>
                  <a:cubicBezTo>
                    <a:pt x="2" y="27"/>
                    <a:pt x="0" y="23"/>
                    <a:pt x="1" y="1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1"/>
                    <a:pt x="11" y="0"/>
                    <a:pt x="15" y="2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9" y="18"/>
                    <a:pt x="51" y="23"/>
                    <a:pt x="49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8" y="32"/>
                    <a:pt x="43" y="34"/>
                    <a:pt x="39" y="34"/>
                  </a:cubicBezTo>
                  <a:lnTo>
                    <a:pt x="6" y="28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87"/>
            <p:cNvSpPr>
              <a:spLocks/>
            </p:cNvSpPr>
            <p:nvPr/>
          </p:nvSpPr>
          <p:spPr bwMode="auto">
            <a:xfrm>
              <a:off x="2510" y="2887"/>
              <a:ext cx="56" cy="81"/>
            </a:xfrm>
            <a:custGeom>
              <a:avLst/>
              <a:gdLst>
                <a:gd name="T0" fmla="*/ 7 w 35"/>
                <a:gd name="T1" fmla="*/ 6 h 50"/>
                <a:gd name="T2" fmla="*/ 15 w 35"/>
                <a:gd name="T3" fmla="*/ 1 h 50"/>
                <a:gd name="T4" fmla="*/ 29 w 35"/>
                <a:gd name="T5" fmla="*/ 6 h 50"/>
                <a:gd name="T6" fmla="*/ 33 w 35"/>
                <a:gd name="T7" fmla="*/ 14 h 50"/>
                <a:gd name="T8" fmla="*/ 18 w 35"/>
                <a:gd name="T9" fmla="*/ 44 h 50"/>
                <a:gd name="T10" fmla="*/ 8 w 35"/>
                <a:gd name="T11" fmla="*/ 49 h 50"/>
                <a:gd name="T12" fmla="*/ 7 w 35"/>
                <a:gd name="T13" fmla="*/ 48 h 50"/>
                <a:gd name="T14" fmla="*/ 1 w 35"/>
                <a:gd name="T15" fmla="*/ 39 h 50"/>
                <a:gd name="T16" fmla="*/ 7 w 35"/>
                <a:gd name="T17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0">
                  <a:moveTo>
                    <a:pt x="7" y="6"/>
                  </a:moveTo>
                  <a:cubicBezTo>
                    <a:pt x="8" y="2"/>
                    <a:pt x="11" y="0"/>
                    <a:pt x="15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3" y="7"/>
                    <a:pt x="35" y="11"/>
                    <a:pt x="33" y="1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8"/>
                    <a:pt x="12" y="50"/>
                    <a:pt x="8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3" y="47"/>
                    <a:pt x="0" y="43"/>
                    <a:pt x="1" y="39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88"/>
            <p:cNvSpPr>
              <a:spLocks/>
            </p:cNvSpPr>
            <p:nvPr/>
          </p:nvSpPr>
          <p:spPr bwMode="auto">
            <a:xfrm>
              <a:off x="2577" y="2659"/>
              <a:ext cx="56" cy="80"/>
            </a:xfrm>
            <a:custGeom>
              <a:avLst/>
              <a:gdLst>
                <a:gd name="T0" fmla="*/ 28 w 35"/>
                <a:gd name="T1" fmla="*/ 44 h 50"/>
                <a:gd name="T2" fmla="*/ 20 w 35"/>
                <a:gd name="T3" fmla="*/ 49 h 50"/>
                <a:gd name="T4" fmla="*/ 6 w 35"/>
                <a:gd name="T5" fmla="*/ 45 h 50"/>
                <a:gd name="T6" fmla="*/ 2 w 35"/>
                <a:gd name="T7" fmla="*/ 36 h 50"/>
                <a:gd name="T8" fmla="*/ 17 w 35"/>
                <a:gd name="T9" fmla="*/ 6 h 50"/>
                <a:gd name="T10" fmla="*/ 27 w 35"/>
                <a:gd name="T11" fmla="*/ 1 h 50"/>
                <a:gd name="T12" fmla="*/ 28 w 35"/>
                <a:gd name="T13" fmla="*/ 2 h 50"/>
                <a:gd name="T14" fmla="*/ 34 w 35"/>
                <a:gd name="T15" fmla="*/ 11 h 50"/>
                <a:gd name="T16" fmla="*/ 28 w 35"/>
                <a:gd name="T17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0">
                  <a:moveTo>
                    <a:pt x="28" y="44"/>
                  </a:moveTo>
                  <a:cubicBezTo>
                    <a:pt x="27" y="48"/>
                    <a:pt x="24" y="50"/>
                    <a:pt x="20" y="49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2" y="43"/>
                    <a:pt x="0" y="39"/>
                    <a:pt x="2" y="3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9" y="2"/>
                    <a:pt x="23" y="0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2" y="3"/>
                    <a:pt x="35" y="7"/>
                    <a:pt x="34" y="11"/>
                  </a:cubicBezTo>
                  <a:lnTo>
                    <a:pt x="28" y="4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4" name="Freeform 435"/>
          <p:cNvSpPr>
            <a:spLocks/>
          </p:cNvSpPr>
          <p:nvPr/>
        </p:nvSpPr>
        <p:spPr bwMode="auto">
          <a:xfrm>
            <a:off x="1321999" y="1707886"/>
            <a:ext cx="1376747" cy="565688"/>
          </a:xfrm>
          <a:custGeom>
            <a:avLst/>
            <a:gdLst>
              <a:gd name="T0" fmla="*/ 359 w 402"/>
              <a:gd name="T1" fmla="*/ 77 h 163"/>
              <a:gd name="T2" fmla="*/ 352 w 402"/>
              <a:gd name="T3" fmla="*/ 77 h 163"/>
              <a:gd name="T4" fmla="*/ 271 w 402"/>
              <a:gd name="T5" fmla="*/ 0 h 163"/>
              <a:gd name="T6" fmla="*/ 192 w 402"/>
              <a:gd name="T7" fmla="*/ 60 h 163"/>
              <a:gd name="T8" fmla="*/ 149 w 402"/>
              <a:gd name="T9" fmla="*/ 42 h 163"/>
              <a:gd name="T10" fmla="*/ 89 w 402"/>
              <a:gd name="T11" fmla="*/ 97 h 163"/>
              <a:gd name="T12" fmla="*/ 61 w 402"/>
              <a:gd name="T13" fmla="*/ 110 h 163"/>
              <a:gd name="T14" fmla="*/ 34 w 402"/>
              <a:gd name="T15" fmla="*/ 96 h 163"/>
              <a:gd name="T16" fmla="*/ 0 w 402"/>
              <a:gd name="T17" fmla="*/ 129 h 163"/>
              <a:gd name="T18" fmla="*/ 34 w 402"/>
              <a:gd name="T19" fmla="*/ 163 h 163"/>
              <a:gd name="T20" fmla="*/ 43 w 402"/>
              <a:gd name="T21" fmla="*/ 163 h 163"/>
              <a:gd name="T22" fmla="*/ 153 w 402"/>
              <a:gd name="T23" fmla="*/ 163 h 163"/>
              <a:gd name="T24" fmla="*/ 214 w 402"/>
              <a:gd name="T25" fmla="*/ 163 h 163"/>
              <a:gd name="T26" fmla="*/ 362 w 402"/>
              <a:gd name="T27" fmla="*/ 163 h 163"/>
              <a:gd name="T28" fmla="*/ 362 w 402"/>
              <a:gd name="T29" fmla="*/ 163 h 163"/>
              <a:gd name="T30" fmla="*/ 402 w 402"/>
              <a:gd name="T31" fmla="*/ 120 h 163"/>
              <a:gd name="T32" fmla="*/ 359 w 402"/>
              <a:gd name="T33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2" h="163">
                <a:moveTo>
                  <a:pt x="359" y="77"/>
                </a:moveTo>
                <a:cubicBezTo>
                  <a:pt x="357" y="77"/>
                  <a:pt x="355" y="77"/>
                  <a:pt x="352" y="77"/>
                </a:cubicBezTo>
                <a:cubicBezTo>
                  <a:pt x="350" y="34"/>
                  <a:pt x="315" y="0"/>
                  <a:pt x="271" y="0"/>
                </a:cubicBezTo>
                <a:cubicBezTo>
                  <a:pt x="233" y="0"/>
                  <a:pt x="202" y="26"/>
                  <a:pt x="192" y="60"/>
                </a:cubicBezTo>
                <a:cubicBezTo>
                  <a:pt x="181" y="49"/>
                  <a:pt x="166" y="42"/>
                  <a:pt x="149" y="42"/>
                </a:cubicBezTo>
                <a:cubicBezTo>
                  <a:pt x="118" y="42"/>
                  <a:pt x="92" y="66"/>
                  <a:pt x="89" y="97"/>
                </a:cubicBezTo>
                <a:cubicBezTo>
                  <a:pt x="79" y="98"/>
                  <a:pt x="69" y="103"/>
                  <a:pt x="61" y="110"/>
                </a:cubicBezTo>
                <a:cubicBezTo>
                  <a:pt x="55" y="101"/>
                  <a:pt x="45" y="96"/>
                  <a:pt x="34" y="96"/>
                </a:cubicBezTo>
                <a:cubicBezTo>
                  <a:pt x="15" y="96"/>
                  <a:pt x="0" y="111"/>
                  <a:pt x="0" y="129"/>
                </a:cubicBezTo>
                <a:cubicBezTo>
                  <a:pt x="0" y="148"/>
                  <a:pt x="15" y="163"/>
                  <a:pt x="34" y="163"/>
                </a:cubicBezTo>
                <a:cubicBezTo>
                  <a:pt x="43" y="163"/>
                  <a:pt x="43" y="163"/>
                  <a:pt x="43" y="163"/>
                </a:cubicBezTo>
                <a:cubicBezTo>
                  <a:pt x="153" y="163"/>
                  <a:pt x="153" y="163"/>
                  <a:pt x="153" y="163"/>
                </a:cubicBezTo>
                <a:cubicBezTo>
                  <a:pt x="214" y="163"/>
                  <a:pt x="214" y="163"/>
                  <a:pt x="214" y="163"/>
                </a:cubicBezTo>
                <a:cubicBezTo>
                  <a:pt x="362" y="163"/>
                  <a:pt x="362" y="163"/>
                  <a:pt x="362" y="163"/>
                </a:cubicBezTo>
                <a:cubicBezTo>
                  <a:pt x="362" y="163"/>
                  <a:pt x="362" y="163"/>
                  <a:pt x="362" y="163"/>
                </a:cubicBezTo>
                <a:cubicBezTo>
                  <a:pt x="384" y="161"/>
                  <a:pt x="402" y="143"/>
                  <a:pt x="402" y="120"/>
                </a:cubicBezTo>
                <a:cubicBezTo>
                  <a:pt x="402" y="96"/>
                  <a:pt x="383" y="77"/>
                  <a:pt x="359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05" name="Freeform 435"/>
          <p:cNvSpPr>
            <a:spLocks/>
          </p:cNvSpPr>
          <p:nvPr/>
        </p:nvSpPr>
        <p:spPr bwMode="auto">
          <a:xfrm>
            <a:off x="2165552" y="1557956"/>
            <a:ext cx="1376747" cy="565688"/>
          </a:xfrm>
          <a:custGeom>
            <a:avLst/>
            <a:gdLst>
              <a:gd name="T0" fmla="*/ 359 w 402"/>
              <a:gd name="T1" fmla="*/ 77 h 163"/>
              <a:gd name="T2" fmla="*/ 352 w 402"/>
              <a:gd name="T3" fmla="*/ 77 h 163"/>
              <a:gd name="T4" fmla="*/ 271 w 402"/>
              <a:gd name="T5" fmla="*/ 0 h 163"/>
              <a:gd name="T6" fmla="*/ 192 w 402"/>
              <a:gd name="T7" fmla="*/ 60 h 163"/>
              <a:gd name="T8" fmla="*/ 149 w 402"/>
              <a:gd name="T9" fmla="*/ 42 h 163"/>
              <a:gd name="T10" fmla="*/ 89 w 402"/>
              <a:gd name="T11" fmla="*/ 97 h 163"/>
              <a:gd name="T12" fmla="*/ 61 w 402"/>
              <a:gd name="T13" fmla="*/ 110 h 163"/>
              <a:gd name="T14" fmla="*/ 34 w 402"/>
              <a:gd name="T15" fmla="*/ 96 h 163"/>
              <a:gd name="T16" fmla="*/ 0 w 402"/>
              <a:gd name="T17" fmla="*/ 129 h 163"/>
              <a:gd name="T18" fmla="*/ 34 w 402"/>
              <a:gd name="T19" fmla="*/ 163 h 163"/>
              <a:gd name="T20" fmla="*/ 43 w 402"/>
              <a:gd name="T21" fmla="*/ 163 h 163"/>
              <a:gd name="T22" fmla="*/ 153 w 402"/>
              <a:gd name="T23" fmla="*/ 163 h 163"/>
              <a:gd name="T24" fmla="*/ 214 w 402"/>
              <a:gd name="T25" fmla="*/ 163 h 163"/>
              <a:gd name="T26" fmla="*/ 362 w 402"/>
              <a:gd name="T27" fmla="*/ 163 h 163"/>
              <a:gd name="T28" fmla="*/ 362 w 402"/>
              <a:gd name="T29" fmla="*/ 163 h 163"/>
              <a:gd name="T30" fmla="*/ 402 w 402"/>
              <a:gd name="T31" fmla="*/ 120 h 163"/>
              <a:gd name="T32" fmla="*/ 359 w 402"/>
              <a:gd name="T33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2" h="163">
                <a:moveTo>
                  <a:pt x="359" y="77"/>
                </a:moveTo>
                <a:cubicBezTo>
                  <a:pt x="357" y="77"/>
                  <a:pt x="355" y="77"/>
                  <a:pt x="352" y="77"/>
                </a:cubicBezTo>
                <a:cubicBezTo>
                  <a:pt x="350" y="34"/>
                  <a:pt x="315" y="0"/>
                  <a:pt x="271" y="0"/>
                </a:cubicBezTo>
                <a:cubicBezTo>
                  <a:pt x="233" y="0"/>
                  <a:pt x="202" y="26"/>
                  <a:pt x="192" y="60"/>
                </a:cubicBezTo>
                <a:cubicBezTo>
                  <a:pt x="181" y="49"/>
                  <a:pt x="166" y="42"/>
                  <a:pt x="149" y="42"/>
                </a:cubicBezTo>
                <a:cubicBezTo>
                  <a:pt x="118" y="42"/>
                  <a:pt x="92" y="66"/>
                  <a:pt x="89" y="97"/>
                </a:cubicBezTo>
                <a:cubicBezTo>
                  <a:pt x="79" y="98"/>
                  <a:pt x="69" y="103"/>
                  <a:pt x="61" y="110"/>
                </a:cubicBezTo>
                <a:cubicBezTo>
                  <a:pt x="55" y="101"/>
                  <a:pt x="45" y="96"/>
                  <a:pt x="34" y="96"/>
                </a:cubicBezTo>
                <a:cubicBezTo>
                  <a:pt x="15" y="96"/>
                  <a:pt x="0" y="111"/>
                  <a:pt x="0" y="129"/>
                </a:cubicBezTo>
                <a:cubicBezTo>
                  <a:pt x="0" y="148"/>
                  <a:pt x="15" y="163"/>
                  <a:pt x="34" y="163"/>
                </a:cubicBezTo>
                <a:cubicBezTo>
                  <a:pt x="43" y="163"/>
                  <a:pt x="43" y="163"/>
                  <a:pt x="43" y="163"/>
                </a:cubicBezTo>
                <a:cubicBezTo>
                  <a:pt x="153" y="163"/>
                  <a:pt x="153" y="163"/>
                  <a:pt x="153" y="163"/>
                </a:cubicBezTo>
                <a:cubicBezTo>
                  <a:pt x="214" y="163"/>
                  <a:pt x="214" y="163"/>
                  <a:pt x="214" y="163"/>
                </a:cubicBezTo>
                <a:cubicBezTo>
                  <a:pt x="362" y="163"/>
                  <a:pt x="362" y="163"/>
                  <a:pt x="362" y="163"/>
                </a:cubicBezTo>
                <a:cubicBezTo>
                  <a:pt x="362" y="163"/>
                  <a:pt x="362" y="163"/>
                  <a:pt x="362" y="163"/>
                </a:cubicBezTo>
                <a:cubicBezTo>
                  <a:pt x="384" y="161"/>
                  <a:pt x="402" y="143"/>
                  <a:pt x="402" y="120"/>
                </a:cubicBezTo>
                <a:cubicBezTo>
                  <a:pt x="402" y="96"/>
                  <a:pt x="383" y="77"/>
                  <a:pt x="359" y="77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rgbClr val="E6E6E6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07" name="Freeform 435"/>
          <p:cNvSpPr>
            <a:spLocks/>
          </p:cNvSpPr>
          <p:nvPr/>
        </p:nvSpPr>
        <p:spPr bwMode="auto">
          <a:xfrm>
            <a:off x="2595294" y="1877585"/>
            <a:ext cx="1376747" cy="565688"/>
          </a:xfrm>
          <a:custGeom>
            <a:avLst/>
            <a:gdLst>
              <a:gd name="T0" fmla="*/ 359 w 402"/>
              <a:gd name="T1" fmla="*/ 77 h 163"/>
              <a:gd name="T2" fmla="*/ 352 w 402"/>
              <a:gd name="T3" fmla="*/ 77 h 163"/>
              <a:gd name="T4" fmla="*/ 271 w 402"/>
              <a:gd name="T5" fmla="*/ 0 h 163"/>
              <a:gd name="T6" fmla="*/ 192 w 402"/>
              <a:gd name="T7" fmla="*/ 60 h 163"/>
              <a:gd name="T8" fmla="*/ 149 w 402"/>
              <a:gd name="T9" fmla="*/ 42 h 163"/>
              <a:gd name="T10" fmla="*/ 89 w 402"/>
              <a:gd name="T11" fmla="*/ 97 h 163"/>
              <a:gd name="T12" fmla="*/ 61 w 402"/>
              <a:gd name="T13" fmla="*/ 110 h 163"/>
              <a:gd name="T14" fmla="*/ 34 w 402"/>
              <a:gd name="T15" fmla="*/ 96 h 163"/>
              <a:gd name="T16" fmla="*/ 0 w 402"/>
              <a:gd name="T17" fmla="*/ 129 h 163"/>
              <a:gd name="T18" fmla="*/ 34 w 402"/>
              <a:gd name="T19" fmla="*/ 163 h 163"/>
              <a:gd name="T20" fmla="*/ 43 w 402"/>
              <a:gd name="T21" fmla="*/ 163 h 163"/>
              <a:gd name="T22" fmla="*/ 153 w 402"/>
              <a:gd name="T23" fmla="*/ 163 h 163"/>
              <a:gd name="T24" fmla="*/ 214 w 402"/>
              <a:gd name="T25" fmla="*/ 163 h 163"/>
              <a:gd name="T26" fmla="*/ 362 w 402"/>
              <a:gd name="T27" fmla="*/ 163 h 163"/>
              <a:gd name="T28" fmla="*/ 362 w 402"/>
              <a:gd name="T29" fmla="*/ 163 h 163"/>
              <a:gd name="T30" fmla="*/ 402 w 402"/>
              <a:gd name="T31" fmla="*/ 120 h 163"/>
              <a:gd name="T32" fmla="*/ 359 w 402"/>
              <a:gd name="T33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2" h="163">
                <a:moveTo>
                  <a:pt x="359" y="77"/>
                </a:moveTo>
                <a:cubicBezTo>
                  <a:pt x="357" y="77"/>
                  <a:pt x="355" y="77"/>
                  <a:pt x="352" y="77"/>
                </a:cubicBezTo>
                <a:cubicBezTo>
                  <a:pt x="350" y="34"/>
                  <a:pt x="315" y="0"/>
                  <a:pt x="271" y="0"/>
                </a:cubicBezTo>
                <a:cubicBezTo>
                  <a:pt x="233" y="0"/>
                  <a:pt x="202" y="26"/>
                  <a:pt x="192" y="60"/>
                </a:cubicBezTo>
                <a:cubicBezTo>
                  <a:pt x="181" y="49"/>
                  <a:pt x="166" y="42"/>
                  <a:pt x="149" y="42"/>
                </a:cubicBezTo>
                <a:cubicBezTo>
                  <a:pt x="118" y="42"/>
                  <a:pt x="92" y="66"/>
                  <a:pt x="89" y="97"/>
                </a:cubicBezTo>
                <a:cubicBezTo>
                  <a:pt x="79" y="98"/>
                  <a:pt x="69" y="103"/>
                  <a:pt x="61" y="110"/>
                </a:cubicBezTo>
                <a:cubicBezTo>
                  <a:pt x="55" y="101"/>
                  <a:pt x="45" y="96"/>
                  <a:pt x="34" y="96"/>
                </a:cubicBezTo>
                <a:cubicBezTo>
                  <a:pt x="15" y="96"/>
                  <a:pt x="0" y="111"/>
                  <a:pt x="0" y="129"/>
                </a:cubicBezTo>
                <a:cubicBezTo>
                  <a:pt x="0" y="148"/>
                  <a:pt x="15" y="163"/>
                  <a:pt x="34" y="163"/>
                </a:cubicBezTo>
                <a:cubicBezTo>
                  <a:pt x="43" y="163"/>
                  <a:pt x="43" y="163"/>
                  <a:pt x="43" y="163"/>
                </a:cubicBezTo>
                <a:cubicBezTo>
                  <a:pt x="153" y="163"/>
                  <a:pt x="153" y="163"/>
                  <a:pt x="153" y="163"/>
                </a:cubicBezTo>
                <a:cubicBezTo>
                  <a:pt x="214" y="163"/>
                  <a:pt x="214" y="163"/>
                  <a:pt x="214" y="163"/>
                </a:cubicBezTo>
                <a:cubicBezTo>
                  <a:pt x="362" y="163"/>
                  <a:pt x="362" y="163"/>
                  <a:pt x="362" y="163"/>
                </a:cubicBezTo>
                <a:cubicBezTo>
                  <a:pt x="362" y="163"/>
                  <a:pt x="362" y="163"/>
                  <a:pt x="362" y="163"/>
                </a:cubicBezTo>
                <a:cubicBezTo>
                  <a:pt x="384" y="161"/>
                  <a:pt x="402" y="143"/>
                  <a:pt x="402" y="120"/>
                </a:cubicBezTo>
                <a:cubicBezTo>
                  <a:pt x="402" y="96"/>
                  <a:pt x="383" y="77"/>
                  <a:pt x="359" y="77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rgbClr val="E6E6E6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08" name="Group 207"/>
          <p:cNvGrpSpPr/>
          <p:nvPr/>
        </p:nvGrpSpPr>
        <p:grpSpPr>
          <a:xfrm>
            <a:off x="1736703" y="2224460"/>
            <a:ext cx="1187123" cy="1253377"/>
            <a:chOff x="10514013" y="1220788"/>
            <a:chExt cx="766763" cy="769937"/>
          </a:xfrm>
        </p:grpSpPr>
        <p:sp>
          <p:nvSpPr>
            <p:cNvPr id="209" name="Freeform 437"/>
            <p:cNvSpPr>
              <a:spLocks/>
            </p:cNvSpPr>
            <p:nvPr/>
          </p:nvSpPr>
          <p:spPr bwMode="auto">
            <a:xfrm>
              <a:off x="10785475" y="1571625"/>
              <a:ext cx="119063" cy="23812"/>
            </a:xfrm>
            <a:custGeom>
              <a:avLst/>
              <a:gdLst>
                <a:gd name="T0" fmla="*/ 4 w 35"/>
                <a:gd name="T1" fmla="*/ 7 h 7"/>
                <a:gd name="T2" fmla="*/ 0 w 35"/>
                <a:gd name="T3" fmla="*/ 4 h 7"/>
                <a:gd name="T4" fmla="*/ 0 w 35"/>
                <a:gd name="T5" fmla="*/ 4 h 7"/>
                <a:gd name="T6" fmla="*/ 4 w 35"/>
                <a:gd name="T7" fmla="*/ 0 h 7"/>
                <a:gd name="T8" fmla="*/ 32 w 35"/>
                <a:gd name="T9" fmla="*/ 0 h 7"/>
                <a:gd name="T10" fmla="*/ 35 w 35"/>
                <a:gd name="T11" fmla="*/ 4 h 7"/>
                <a:gd name="T12" fmla="*/ 35 w 35"/>
                <a:gd name="T13" fmla="*/ 4 h 7"/>
                <a:gd name="T14" fmla="*/ 32 w 35"/>
                <a:gd name="T15" fmla="*/ 7 h 7"/>
                <a:gd name="T16" fmla="*/ 4 w 3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">
                  <a:moveTo>
                    <a:pt x="4" y="7"/>
                  </a:moveTo>
                  <a:cubicBezTo>
                    <a:pt x="2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"/>
                    <a:pt x="33" y="7"/>
                    <a:pt x="32" y="7"/>
                  </a:cubicBezTo>
                  <a:lnTo>
                    <a:pt x="4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0" name="Freeform 438"/>
            <p:cNvSpPr>
              <a:spLocks/>
            </p:cNvSpPr>
            <p:nvPr/>
          </p:nvSpPr>
          <p:spPr bwMode="auto">
            <a:xfrm>
              <a:off x="10785475" y="1616075"/>
              <a:ext cx="119063" cy="23812"/>
            </a:xfrm>
            <a:custGeom>
              <a:avLst/>
              <a:gdLst>
                <a:gd name="T0" fmla="*/ 4 w 35"/>
                <a:gd name="T1" fmla="*/ 7 h 7"/>
                <a:gd name="T2" fmla="*/ 0 w 35"/>
                <a:gd name="T3" fmla="*/ 4 h 7"/>
                <a:gd name="T4" fmla="*/ 0 w 35"/>
                <a:gd name="T5" fmla="*/ 4 h 7"/>
                <a:gd name="T6" fmla="*/ 4 w 35"/>
                <a:gd name="T7" fmla="*/ 0 h 7"/>
                <a:gd name="T8" fmla="*/ 32 w 35"/>
                <a:gd name="T9" fmla="*/ 0 h 7"/>
                <a:gd name="T10" fmla="*/ 35 w 35"/>
                <a:gd name="T11" fmla="*/ 4 h 7"/>
                <a:gd name="T12" fmla="*/ 35 w 35"/>
                <a:gd name="T13" fmla="*/ 4 h 7"/>
                <a:gd name="T14" fmla="*/ 32 w 35"/>
                <a:gd name="T15" fmla="*/ 7 h 7"/>
                <a:gd name="T16" fmla="*/ 4 w 3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">
                  <a:moveTo>
                    <a:pt x="4" y="7"/>
                  </a:moveTo>
                  <a:cubicBezTo>
                    <a:pt x="2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"/>
                    <a:pt x="33" y="7"/>
                    <a:pt x="32" y="7"/>
                  </a:cubicBezTo>
                  <a:lnTo>
                    <a:pt x="4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1" name="Freeform 439"/>
            <p:cNvSpPr>
              <a:spLocks/>
            </p:cNvSpPr>
            <p:nvPr/>
          </p:nvSpPr>
          <p:spPr bwMode="auto">
            <a:xfrm>
              <a:off x="10729913" y="1544638"/>
              <a:ext cx="103188" cy="122237"/>
            </a:xfrm>
            <a:custGeom>
              <a:avLst/>
              <a:gdLst>
                <a:gd name="T0" fmla="*/ 30 w 30"/>
                <a:gd name="T1" fmla="*/ 0 h 36"/>
                <a:gd name="T2" fmla="*/ 13 w 30"/>
                <a:gd name="T3" fmla="*/ 0 h 36"/>
                <a:gd name="T4" fmla="*/ 0 w 30"/>
                <a:gd name="T5" fmla="*/ 14 h 36"/>
                <a:gd name="T6" fmla="*/ 0 w 30"/>
                <a:gd name="T7" fmla="*/ 22 h 36"/>
                <a:gd name="T8" fmla="*/ 13 w 30"/>
                <a:gd name="T9" fmla="*/ 36 h 36"/>
                <a:gd name="T10" fmla="*/ 30 w 30"/>
                <a:gd name="T11" fmla="*/ 36 h 36"/>
                <a:gd name="T12" fmla="*/ 30 w 30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3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"/>
                    <a:pt x="6" y="36"/>
                    <a:pt x="13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2" name="Freeform 440"/>
            <p:cNvSpPr>
              <a:spLocks/>
            </p:cNvSpPr>
            <p:nvPr/>
          </p:nvSpPr>
          <p:spPr bwMode="auto">
            <a:xfrm>
              <a:off x="10694988" y="1582738"/>
              <a:ext cx="73025" cy="47625"/>
            </a:xfrm>
            <a:custGeom>
              <a:avLst/>
              <a:gdLst>
                <a:gd name="T0" fmla="*/ 0 w 46"/>
                <a:gd name="T1" fmla="*/ 25 h 30"/>
                <a:gd name="T2" fmla="*/ 0 w 46"/>
                <a:gd name="T3" fmla="*/ 4 h 30"/>
                <a:gd name="T4" fmla="*/ 46 w 46"/>
                <a:gd name="T5" fmla="*/ 0 h 30"/>
                <a:gd name="T6" fmla="*/ 46 w 46"/>
                <a:gd name="T7" fmla="*/ 30 h 30"/>
                <a:gd name="T8" fmla="*/ 0 w 46"/>
                <a:gd name="T9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0">
                  <a:moveTo>
                    <a:pt x="0" y="25"/>
                  </a:moveTo>
                  <a:lnTo>
                    <a:pt x="0" y="4"/>
                  </a:lnTo>
                  <a:lnTo>
                    <a:pt x="46" y="0"/>
                  </a:lnTo>
                  <a:lnTo>
                    <a:pt x="46" y="3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3" name="Freeform 441"/>
            <p:cNvSpPr>
              <a:spLocks/>
            </p:cNvSpPr>
            <p:nvPr/>
          </p:nvSpPr>
          <p:spPr bwMode="auto">
            <a:xfrm>
              <a:off x="10685463" y="1579563"/>
              <a:ext cx="20638" cy="53975"/>
            </a:xfrm>
            <a:custGeom>
              <a:avLst/>
              <a:gdLst>
                <a:gd name="T0" fmla="*/ 3 w 6"/>
                <a:gd name="T1" fmla="*/ 16 h 16"/>
                <a:gd name="T2" fmla="*/ 0 w 6"/>
                <a:gd name="T3" fmla="*/ 13 h 16"/>
                <a:gd name="T4" fmla="*/ 0 w 6"/>
                <a:gd name="T5" fmla="*/ 3 h 16"/>
                <a:gd name="T6" fmla="*/ 3 w 6"/>
                <a:gd name="T7" fmla="*/ 0 h 16"/>
                <a:gd name="T8" fmla="*/ 3 w 6"/>
                <a:gd name="T9" fmla="*/ 0 h 16"/>
                <a:gd name="T10" fmla="*/ 6 w 6"/>
                <a:gd name="T11" fmla="*/ 3 h 16"/>
                <a:gd name="T12" fmla="*/ 6 w 6"/>
                <a:gd name="T13" fmla="*/ 13 h 16"/>
                <a:gd name="T14" fmla="*/ 3 w 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6">
                  <a:moveTo>
                    <a:pt x="3" y="16"/>
                  </a:move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5"/>
                    <a:pt x="5" y="16"/>
                    <a:pt x="3" y="16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4" name="Freeform 442"/>
            <p:cNvSpPr>
              <a:spLocks/>
            </p:cNvSpPr>
            <p:nvPr/>
          </p:nvSpPr>
          <p:spPr bwMode="auto">
            <a:xfrm>
              <a:off x="10514013" y="1220788"/>
              <a:ext cx="165100" cy="385762"/>
            </a:xfrm>
            <a:custGeom>
              <a:avLst/>
              <a:gdLst>
                <a:gd name="T0" fmla="*/ 48 w 48"/>
                <a:gd name="T1" fmla="*/ 113 h 113"/>
                <a:gd name="T2" fmla="*/ 13 w 48"/>
                <a:gd name="T3" fmla="*/ 113 h 113"/>
                <a:gd name="T4" fmla="*/ 0 w 48"/>
                <a:gd name="T5" fmla="*/ 100 h 113"/>
                <a:gd name="T6" fmla="*/ 0 w 48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13">
                  <a:moveTo>
                    <a:pt x="48" y="113"/>
                  </a:moveTo>
                  <a:cubicBezTo>
                    <a:pt x="13" y="113"/>
                    <a:pt x="13" y="113"/>
                    <a:pt x="13" y="113"/>
                  </a:cubicBezTo>
                  <a:cubicBezTo>
                    <a:pt x="6" y="113"/>
                    <a:pt x="0" y="107"/>
                    <a:pt x="0" y="10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0163" cap="flat">
              <a:solidFill>
                <a:srgbClr val="2828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5" name="Freeform 443"/>
            <p:cNvSpPr>
              <a:spLocks/>
            </p:cNvSpPr>
            <p:nvPr/>
          </p:nvSpPr>
          <p:spPr bwMode="auto">
            <a:xfrm>
              <a:off x="10963275" y="1544638"/>
              <a:ext cx="101600" cy="122237"/>
            </a:xfrm>
            <a:custGeom>
              <a:avLst/>
              <a:gdLst>
                <a:gd name="T0" fmla="*/ 0 w 30"/>
                <a:gd name="T1" fmla="*/ 36 h 36"/>
                <a:gd name="T2" fmla="*/ 17 w 30"/>
                <a:gd name="T3" fmla="*/ 36 h 36"/>
                <a:gd name="T4" fmla="*/ 30 w 30"/>
                <a:gd name="T5" fmla="*/ 22 h 36"/>
                <a:gd name="T6" fmla="*/ 30 w 30"/>
                <a:gd name="T7" fmla="*/ 14 h 36"/>
                <a:gd name="T8" fmla="*/ 17 w 30"/>
                <a:gd name="T9" fmla="*/ 0 h 36"/>
                <a:gd name="T10" fmla="*/ 0 w 30"/>
                <a:gd name="T11" fmla="*/ 0 h 36"/>
                <a:gd name="T12" fmla="*/ 0 w 30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0" y="36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25" y="36"/>
                    <a:pt x="30" y="30"/>
                    <a:pt x="30" y="22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6"/>
                    <a:pt x="25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6" name="Freeform 444"/>
            <p:cNvSpPr>
              <a:spLocks/>
            </p:cNvSpPr>
            <p:nvPr/>
          </p:nvSpPr>
          <p:spPr bwMode="auto">
            <a:xfrm>
              <a:off x="11028363" y="1582738"/>
              <a:ext cx="71438" cy="47625"/>
            </a:xfrm>
            <a:custGeom>
              <a:avLst/>
              <a:gdLst>
                <a:gd name="T0" fmla="*/ 45 w 45"/>
                <a:gd name="T1" fmla="*/ 4 h 30"/>
                <a:gd name="T2" fmla="*/ 45 w 45"/>
                <a:gd name="T3" fmla="*/ 25 h 30"/>
                <a:gd name="T4" fmla="*/ 0 w 45"/>
                <a:gd name="T5" fmla="*/ 30 h 30"/>
                <a:gd name="T6" fmla="*/ 0 w 45"/>
                <a:gd name="T7" fmla="*/ 0 h 30"/>
                <a:gd name="T8" fmla="*/ 45 w 45"/>
                <a:gd name="T9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0">
                  <a:moveTo>
                    <a:pt x="45" y="4"/>
                  </a:moveTo>
                  <a:lnTo>
                    <a:pt x="45" y="25"/>
                  </a:lnTo>
                  <a:lnTo>
                    <a:pt x="0" y="30"/>
                  </a:lnTo>
                  <a:lnTo>
                    <a:pt x="0" y="0"/>
                  </a:lnTo>
                  <a:lnTo>
                    <a:pt x="45" y="4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7" name="Freeform 445"/>
            <p:cNvSpPr>
              <a:spLocks/>
            </p:cNvSpPr>
            <p:nvPr/>
          </p:nvSpPr>
          <p:spPr bwMode="auto">
            <a:xfrm>
              <a:off x="11090275" y="1579563"/>
              <a:ext cx="20638" cy="53975"/>
            </a:xfrm>
            <a:custGeom>
              <a:avLst/>
              <a:gdLst>
                <a:gd name="T0" fmla="*/ 3 w 6"/>
                <a:gd name="T1" fmla="*/ 0 h 16"/>
                <a:gd name="T2" fmla="*/ 6 w 6"/>
                <a:gd name="T3" fmla="*/ 3 h 16"/>
                <a:gd name="T4" fmla="*/ 6 w 6"/>
                <a:gd name="T5" fmla="*/ 13 h 16"/>
                <a:gd name="T6" fmla="*/ 3 w 6"/>
                <a:gd name="T7" fmla="*/ 16 h 16"/>
                <a:gd name="T8" fmla="*/ 3 w 6"/>
                <a:gd name="T9" fmla="*/ 16 h 16"/>
                <a:gd name="T10" fmla="*/ 0 w 6"/>
                <a:gd name="T11" fmla="*/ 13 h 16"/>
                <a:gd name="T12" fmla="*/ 0 w 6"/>
                <a:gd name="T13" fmla="*/ 3 h 16"/>
                <a:gd name="T14" fmla="*/ 3 w 6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6">
                  <a:moveTo>
                    <a:pt x="3" y="0"/>
                  </a:moveTo>
                  <a:cubicBezTo>
                    <a:pt x="5" y="0"/>
                    <a:pt x="6" y="1"/>
                    <a:pt x="6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5"/>
                    <a:pt x="5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8" name="Freeform 446"/>
            <p:cNvSpPr>
              <a:spLocks/>
            </p:cNvSpPr>
            <p:nvPr/>
          </p:nvSpPr>
          <p:spPr bwMode="auto">
            <a:xfrm>
              <a:off x="11117263" y="1606550"/>
              <a:ext cx="163513" cy="384175"/>
            </a:xfrm>
            <a:custGeom>
              <a:avLst/>
              <a:gdLst>
                <a:gd name="T0" fmla="*/ 0 w 48"/>
                <a:gd name="T1" fmla="*/ 0 h 113"/>
                <a:gd name="T2" fmla="*/ 35 w 48"/>
                <a:gd name="T3" fmla="*/ 0 h 113"/>
                <a:gd name="T4" fmla="*/ 48 w 48"/>
                <a:gd name="T5" fmla="*/ 13 h 113"/>
                <a:gd name="T6" fmla="*/ 48 w 48"/>
                <a:gd name="T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13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2" y="0"/>
                    <a:pt x="48" y="6"/>
                    <a:pt x="48" y="13"/>
                  </a:cubicBezTo>
                  <a:cubicBezTo>
                    <a:pt x="48" y="113"/>
                    <a:pt x="48" y="113"/>
                    <a:pt x="48" y="113"/>
                  </a:cubicBezTo>
                </a:path>
              </a:pathLst>
            </a:custGeom>
            <a:noFill/>
            <a:ln w="30163" cap="flat">
              <a:solidFill>
                <a:srgbClr val="2828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4199161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2C897EF-A52D-4F4D-B829-4110735BC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2281924"/>
            <a:ext cx="1224915" cy="2099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1E697-C77A-4F67-9C71-80CE8FB4C8D1}"/>
              </a:ext>
            </a:extLst>
          </p:cNvPr>
          <p:cNvSpPr txBox="1"/>
          <p:nvPr/>
        </p:nvSpPr>
        <p:spPr>
          <a:xfrm>
            <a:off x="1956435" y="2993297"/>
            <a:ext cx="98552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 (Headings)"/>
              </a:rPr>
              <a:t>Automate where you can</a:t>
            </a:r>
            <a:endParaRPr lang="en-GB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9750495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79A8-16A7-421E-9DD4-D254F571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 </a:t>
            </a:r>
            <a:r>
              <a:rPr lang="en-GB" dirty="0" err="1"/>
              <a:t>Aways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2115D-B50C-45F2-B934-E0D4F0997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581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Doing some kind of cost management monitoring is important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Define operating policies such as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GB" dirty="0"/>
              <a:t>Naming Conventions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GB" dirty="0"/>
              <a:t>Deployment Locations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GB" dirty="0"/>
              <a:t>Deployment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Build that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Automate where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56640-B840-4CA5-B472-CDD70FD7B411}"/>
              </a:ext>
            </a:extLst>
          </p:cNvPr>
          <p:cNvSpPr txBox="1"/>
          <p:nvPr/>
        </p:nvSpPr>
        <p:spPr>
          <a:xfrm>
            <a:off x="1518570" y="3090446"/>
            <a:ext cx="91541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b="1" dirty="0">
                <a:solidFill>
                  <a:srgbClr val="F48B1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Evaluate the tools at your disposal</a:t>
            </a:r>
          </a:p>
        </p:txBody>
      </p:sp>
    </p:spTree>
    <p:extLst>
      <p:ext uri="{BB962C8B-B14F-4D97-AF65-F5344CB8AC3E}">
        <p14:creationId xmlns:p14="http://schemas.microsoft.com/office/powerpoint/2010/main" val="3821598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C7AA-4848-443E-9C1C-3BF669C8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644" y="1674141"/>
            <a:ext cx="8213555" cy="609398"/>
          </a:xfrm>
        </p:spPr>
        <p:txBody>
          <a:bodyPr/>
          <a:lstStyle/>
          <a:p>
            <a:r>
              <a:rPr lang="en-GB" sz="4400" u="sng" dirty="0">
                <a:solidFill>
                  <a:srgbClr val="5B2C82"/>
                </a:solidFill>
              </a:rPr>
              <a:t>https://aka.ms/sarahfeedback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DCD6FF-4CE0-411D-8F2F-7BEA7284E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613" y="2766887"/>
            <a:ext cx="10070773" cy="36151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D2703E-B0F4-44E7-93DA-C451960C40AF}"/>
              </a:ext>
            </a:extLst>
          </p:cNvPr>
          <p:cNvSpPr/>
          <p:nvPr/>
        </p:nvSpPr>
        <p:spPr>
          <a:xfrm>
            <a:off x="3800666" y="3997369"/>
            <a:ext cx="475412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5B2C82"/>
                </a:solidFill>
              </a:rPr>
              <a:t>Thank you | Q&amp;A</a:t>
            </a:r>
          </a:p>
          <a:p>
            <a:endParaRPr lang="en-US" sz="4400" b="1" dirty="0">
              <a:solidFill>
                <a:srgbClr val="5B2C82"/>
              </a:solidFill>
            </a:endParaRPr>
          </a:p>
          <a:p>
            <a:pPr algn="ctr"/>
            <a:r>
              <a:rPr lang="en-US" sz="4400" b="1" dirty="0">
                <a:solidFill>
                  <a:srgbClr val="5B2C82"/>
                </a:solidFill>
              </a:rPr>
              <a:t>@</a:t>
            </a:r>
            <a:r>
              <a:rPr lang="en-US" sz="4400" b="1" dirty="0" err="1">
                <a:solidFill>
                  <a:srgbClr val="5B2C82"/>
                </a:solidFill>
              </a:rPr>
              <a:t>TechieLass</a:t>
            </a:r>
            <a:endParaRPr lang="en-GB" sz="4400" b="1" dirty="0">
              <a:solidFill>
                <a:srgbClr val="5B2C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38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E5C1-1616-4CDB-BB56-B41507A3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022F-17E3-44BC-8404-89CB84D2F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43371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Blueprint docs: </a:t>
            </a:r>
            <a:r>
              <a:rPr lang="en-US" dirty="0">
                <a:solidFill>
                  <a:schemeClr val="accent3"/>
                </a:solidFill>
                <a:hlinkClick r:id="rId2"/>
              </a:rPr>
              <a:t>http://aka.ms/whatareblueprints</a:t>
            </a:r>
            <a:endParaRPr lang="en-US" dirty="0">
              <a:solidFill>
                <a:schemeClr val="accent3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Policy Repository</a:t>
            </a:r>
            <a:r>
              <a:rPr lang="en-US" i="1" u="sng" dirty="0">
                <a:solidFill>
                  <a:srgbClr val="1A1A1A"/>
                </a:solidFill>
              </a:rPr>
              <a:t>: </a:t>
            </a:r>
            <a:r>
              <a:rPr lang="en-US" u="sng" dirty="0">
                <a:solidFill>
                  <a:schemeClr val="accent3"/>
                </a:solidFill>
                <a:hlinkClick r:id="rId3"/>
              </a:rPr>
              <a:t>https://github.com/Azure/azure-policy/</a:t>
            </a:r>
            <a:endParaRPr lang="en-US" u="sng" dirty="0">
              <a:solidFill>
                <a:schemeClr val="accent3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Azure Cloud Adoption Framework – </a:t>
            </a:r>
            <a:r>
              <a:rPr lang="en-US" u="sng" dirty="0">
                <a:solidFill>
                  <a:schemeClr val="accent3"/>
                </a:solidFill>
                <a:hlinkClick r:id="rId4"/>
              </a:rPr>
              <a:t>https://aka.ms/caf</a:t>
            </a:r>
            <a:endParaRPr lang="en-US" u="sng" dirty="0">
              <a:solidFill>
                <a:schemeClr val="accent3"/>
              </a:solidFill>
            </a:endParaRPr>
          </a:p>
          <a:p>
            <a:pPr>
              <a:spcAft>
                <a:spcPts val="600"/>
              </a:spcAft>
            </a:pPr>
            <a:endParaRPr lang="en-US" u="sng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85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23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FE54CD9C-86C8-4FBE-BEB9-09739F095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8" t="5693" r="41402" b="4720"/>
          <a:stretch/>
        </p:blipFill>
        <p:spPr>
          <a:xfrm>
            <a:off x="422031" y="257510"/>
            <a:ext cx="4422342" cy="62662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54000" sx="102000" sy="102000" algn="tl" rotWithShape="0">
              <a:prstClr val="black">
                <a:alpha val="2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B2ABB93-BDE0-4E34-994A-99A7C68650FB}"/>
              </a:ext>
            </a:extLst>
          </p:cNvPr>
          <p:cNvSpPr/>
          <p:nvPr/>
        </p:nvSpPr>
        <p:spPr bwMode="auto">
          <a:xfrm>
            <a:off x="422030" y="257510"/>
            <a:ext cx="4422342" cy="6266256"/>
          </a:xfrm>
          <a:prstGeom prst="rect">
            <a:avLst/>
          </a:prstGeom>
          <a:solidFill>
            <a:schemeClr val="accent2">
              <a:alpha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32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8" name="Title 9">
            <a:extLst>
              <a:ext uri="{FF2B5EF4-FFF2-40B4-BE49-F238E27FC236}">
                <a16:creationId xmlns:a16="http://schemas.microsoft.com/office/drawing/2014/main" id="{674AFEF2-A6F1-45A7-9A63-E3211655EE09}"/>
              </a:ext>
            </a:extLst>
          </p:cNvPr>
          <p:cNvSpPr txBox="1">
            <a:spLocks/>
          </p:cNvSpPr>
          <p:nvPr/>
        </p:nvSpPr>
        <p:spPr>
          <a:xfrm>
            <a:off x="955413" y="884965"/>
            <a:ext cx="4118437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What to expect from this session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0C8297-17CD-4441-BD94-324C53E4D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5470" y="1011198"/>
            <a:ext cx="5945944" cy="2409890"/>
          </a:xfrm>
        </p:spPr>
        <p:txBody>
          <a:bodyPr/>
          <a:lstStyle/>
          <a:p>
            <a:pPr marL="0" lvl="0" indent="0" defTabSz="914191">
              <a:lnSpc>
                <a:spcPct val="90000"/>
              </a:lnSpc>
              <a:spcAft>
                <a:spcPts val="587"/>
              </a:spcAft>
              <a:buNone/>
              <a:defRPr/>
            </a:pPr>
            <a:r>
              <a:rPr lang="en-US" sz="1800" kern="0" dirty="0">
                <a:solidFill>
                  <a:srgbClr val="0D0D0D"/>
                </a:solidFill>
                <a:latin typeface="Segoe UI Semibold"/>
                <a:cs typeface="Segoe UI" panose="020B0502040204020203" pitchFamily="34" charset="0"/>
              </a:rPr>
              <a:t>Azure Cost Management (ACM)</a:t>
            </a:r>
            <a:br>
              <a:rPr lang="en-US" sz="1800" kern="0" dirty="0">
                <a:solidFill>
                  <a:srgbClr val="0D0D0D"/>
                </a:solidFill>
                <a:latin typeface="Segoe UI Semibold"/>
                <a:cs typeface="Segoe UI" panose="020B0502040204020203" pitchFamily="34" charset="0"/>
              </a:rPr>
            </a:br>
            <a:endParaRPr lang="en-US" sz="1800" kern="0" dirty="0">
              <a:solidFill>
                <a:srgbClr val="0D0D0D"/>
              </a:solidFill>
              <a:latin typeface="Segoe UI Semibold"/>
              <a:cs typeface="Segoe UI" panose="020B0502040204020203" pitchFamily="34" charset="0"/>
            </a:endParaRPr>
          </a:p>
          <a:p>
            <a:pPr marL="0" lvl="0" indent="0" defTabSz="914191">
              <a:lnSpc>
                <a:spcPct val="90000"/>
              </a:lnSpc>
              <a:spcAft>
                <a:spcPts val="587"/>
              </a:spcAft>
              <a:buNone/>
              <a:defRPr/>
            </a:pPr>
            <a:r>
              <a:rPr lang="en-US" sz="1800" kern="0" dirty="0">
                <a:solidFill>
                  <a:srgbClr val="0D0D0D"/>
                </a:solidFill>
                <a:latin typeface="Segoe UI Semibold"/>
                <a:cs typeface="Segoe UI" panose="020B0502040204020203" pitchFamily="34" charset="0"/>
              </a:rPr>
              <a:t>Azure Policy</a:t>
            </a:r>
            <a:br>
              <a:rPr lang="en-US" sz="1800" kern="0" dirty="0">
                <a:solidFill>
                  <a:srgbClr val="0D0D0D"/>
                </a:solidFill>
                <a:latin typeface="Segoe UI Semibold"/>
                <a:cs typeface="Segoe UI" panose="020B0502040204020203" pitchFamily="34" charset="0"/>
              </a:rPr>
            </a:br>
            <a:endParaRPr lang="en-US" sz="1800" kern="0" dirty="0">
              <a:solidFill>
                <a:srgbClr val="0D0D0D"/>
              </a:solidFill>
              <a:latin typeface="Segoe UI Semibold"/>
              <a:cs typeface="Segoe UI" panose="020B0502040204020203" pitchFamily="34" charset="0"/>
            </a:endParaRPr>
          </a:p>
          <a:p>
            <a:pPr marL="0" lvl="0" indent="0" defTabSz="914191">
              <a:lnSpc>
                <a:spcPct val="90000"/>
              </a:lnSpc>
              <a:spcAft>
                <a:spcPts val="587"/>
              </a:spcAft>
              <a:buNone/>
              <a:defRPr/>
            </a:pPr>
            <a:r>
              <a:rPr lang="en-US" sz="1800" kern="0" dirty="0">
                <a:solidFill>
                  <a:srgbClr val="0D0D0D"/>
                </a:solidFill>
                <a:latin typeface="Segoe UI Semibold"/>
                <a:cs typeface="Segoe UI" panose="020B0502040204020203" pitchFamily="34" charset="0"/>
              </a:rPr>
              <a:t>Azure Blueprints</a:t>
            </a:r>
          </a:p>
          <a:p>
            <a:pPr marL="228600" lvl="1" indent="0">
              <a:buNone/>
            </a:pPr>
            <a:endParaRPr lang="en-US" sz="1600" dirty="0"/>
          </a:p>
          <a:p>
            <a:pPr marL="0" lvl="0" indent="0" defTabSz="914191">
              <a:lnSpc>
                <a:spcPct val="90000"/>
              </a:lnSpc>
              <a:spcAft>
                <a:spcPts val="587"/>
              </a:spcAft>
              <a:buNone/>
              <a:defRPr/>
            </a:pPr>
            <a:r>
              <a:rPr lang="en-US" sz="1800" kern="0" dirty="0">
                <a:solidFill>
                  <a:srgbClr val="0D0D0D"/>
                </a:solidFill>
                <a:latin typeface="Segoe UI Semibold"/>
                <a:cs typeface="Segoe UI" panose="020B0502040204020203" pitchFamily="34" charset="0"/>
              </a:rPr>
              <a:t>Azure Automation</a:t>
            </a:r>
            <a:br>
              <a:rPr lang="en-US" sz="1600" dirty="0"/>
            </a:b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329934-3626-4360-BAAF-23BEC745353D}"/>
              </a:ext>
            </a:extLst>
          </p:cNvPr>
          <p:cNvCxnSpPr>
            <a:cxnSpLocks/>
          </p:cNvCxnSpPr>
          <p:nvPr/>
        </p:nvCxnSpPr>
        <p:spPr>
          <a:xfrm>
            <a:off x="5735470" y="1436887"/>
            <a:ext cx="5412561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20A47D-63E2-461F-A72D-62E2813B3F27}"/>
              </a:ext>
            </a:extLst>
          </p:cNvPr>
          <p:cNvCxnSpPr>
            <a:cxnSpLocks/>
          </p:cNvCxnSpPr>
          <p:nvPr/>
        </p:nvCxnSpPr>
        <p:spPr>
          <a:xfrm>
            <a:off x="5735470" y="2091072"/>
            <a:ext cx="5412561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A420B3-8876-4FA8-ADBB-5168998D3EEE}"/>
              </a:ext>
            </a:extLst>
          </p:cNvPr>
          <p:cNvCxnSpPr>
            <a:cxnSpLocks/>
          </p:cNvCxnSpPr>
          <p:nvPr/>
        </p:nvCxnSpPr>
        <p:spPr>
          <a:xfrm>
            <a:off x="5735470" y="2784689"/>
            <a:ext cx="5412561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28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k pig figurine on white surface">
            <a:extLst>
              <a:ext uri="{FF2B5EF4-FFF2-40B4-BE49-F238E27FC236}">
                <a16:creationId xmlns:a16="http://schemas.microsoft.com/office/drawing/2014/main" id="{D30DB223-A265-4E2F-88D8-69858CC43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320" y="-820003"/>
            <a:ext cx="12720320" cy="848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in lot on glass jar">
            <a:extLst>
              <a:ext uri="{FF2B5EF4-FFF2-40B4-BE49-F238E27FC236}">
                <a16:creationId xmlns:a16="http://schemas.microsoft.com/office/drawing/2014/main" id="{1D184521-0A42-4A8B-8CF0-4D9923C5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" y="0"/>
            <a:ext cx="5961380" cy="39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1433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D37F-9777-4AC2-B701-65A67F74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Azure Cost Management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7D11B46-8655-4715-9A0F-DB47DE43894E}"/>
              </a:ext>
            </a:extLst>
          </p:cNvPr>
          <p:cNvSpPr txBox="1">
            <a:spLocks/>
          </p:cNvSpPr>
          <p:nvPr/>
        </p:nvSpPr>
        <p:spPr>
          <a:xfrm>
            <a:off x="426424" y="924049"/>
            <a:ext cx="8358539" cy="30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Built into Azure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1D754D-2B82-421B-A6E4-384328175DD3}"/>
              </a:ext>
            </a:extLst>
          </p:cNvPr>
          <p:cNvGrpSpPr/>
          <p:nvPr/>
        </p:nvGrpSpPr>
        <p:grpSpPr>
          <a:xfrm>
            <a:off x="310443" y="3614938"/>
            <a:ext cx="3960555" cy="358570"/>
            <a:chOff x="426425" y="2112033"/>
            <a:chExt cx="3960555" cy="35857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B420CA-B27B-4962-B2FF-0450DAE0AD2B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27161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35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Richer analysis and budget alerting</a:t>
              </a:r>
            </a:p>
          </p:txBody>
        </p:sp>
        <p:sp>
          <p:nvSpPr>
            <p:cNvPr id="44" name="arrow_15" title="Icon of a arrow in a circle pointed right">
              <a:extLst>
                <a:ext uri="{FF2B5EF4-FFF2-40B4-BE49-F238E27FC236}">
                  <a16:creationId xmlns:a16="http://schemas.microsoft.com/office/drawing/2014/main" id="{69E13E57-3CAA-4086-8C17-AFD5BB958F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42" tIns="44821" rIns="89642" bIns="4482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FD3744-FBFE-4D0D-B964-5BC86AED84EF}"/>
              </a:ext>
            </a:extLst>
          </p:cNvPr>
          <p:cNvGrpSpPr/>
          <p:nvPr/>
        </p:nvGrpSpPr>
        <p:grpSpPr>
          <a:xfrm>
            <a:off x="293688" y="4985440"/>
            <a:ext cx="4121226" cy="358570"/>
            <a:chOff x="426424" y="2837644"/>
            <a:chExt cx="4121226" cy="35857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5C8D56-4B39-46F1-A856-2436A357E0F0}"/>
                </a:ext>
              </a:extLst>
            </p:cNvPr>
            <p:cNvSpPr/>
            <p:nvPr/>
          </p:nvSpPr>
          <p:spPr>
            <a:xfrm>
              <a:off x="912337" y="2881122"/>
              <a:ext cx="3635313" cy="27161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35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Reduced data latency by up to 80%</a:t>
              </a:r>
            </a:p>
          </p:txBody>
        </p:sp>
        <p:sp>
          <p:nvSpPr>
            <p:cNvPr id="47" name="arrow_15" title="Icon of a arrow in a circle pointed right">
              <a:extLst>
                <a:ext uri="{FF2B5EF4-FFF2-40B4-BE49-F238E27FC236}">
                  <a16:creationId xmlns:a16="http://schemas.microsoft.com/office/drawing/2014/main" id="{E6D76493-7255-4B35-8C19-23D57D490B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4" y="2837644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42" tIns="44821" rIns="89642" bIns="4482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F69815-00CF-43B2-8521-4B112D88FB96}"/>
              </a:ext>
            </a:extLst>
          </p:cNvPr>
          <p:cNvGrpSpPr/>
          <p:nvPr/>
        </p:nvGrpSpPr>
        <p:grpSpPr>
          <a:xfrm>
            <a:off x="293688" y="2244436"/>
            <a:ext cx="3011731" cy="358570"/>
            <a:chOff x="426425" y="3666045"/>
            <a:chExt cx="3011731" cy="35857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0095AAB-7D0F-4B87-B776-96A3C099F8E1}"/>
                </a:ext>
              </a:extLst>
            </p:cNvPr>
            <p:cNvSpPr/>
            <p:nvPr/>
          </p:nvSpPr>
          <p:spPr>
            <a:xfrm>
              <a:off x="912337" y="3709524"/>
              <a:ext cx="2525819" cy="27161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35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On by default</a:t>
              </a:r>
            </a:p>
          </p:txBody>
        </p:sp>
        <p:sp>
          <p:nvSpPr>
            <p:cNvPr id="53" name="arrow_15" title="Icon of a arrow in a circle pointed right">
              <a:extLst>
                <a:ext uri="{FF2B5EF4-FFF2-40B4-BE49-F238E27FC236}">
                  <a16:creationId xmlns:a16="http://schemas.microsoft.com/office/drawing/2014/main" id="{C5CB0C63-4F06-4ACC-A2AE-D09D973D44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42" tIns="44821" rIns="89642" bIns="4482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1D4A43-DD55-4B2E-93C3-8AE76009C53A}"/>
              </a:ext>
            </a:extLst>
          </p:cNvPr>
          <p:cNvGrpSpPr/>
          <p:nvPr/>
        </p:nvGrpSpPr>
        <p:grpSpPr>
          <a:xfrm>
            <a:off x="310443" y="4300189"/>
            <a:ext cx="3985437" cy="358570"/>
            <a:chOff x="426425" y="4250976"/>
            <a:chExt cx="3985437" cy="35857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59F32D0-7532-4A1C-AB20-1C8BCDB28BC3}"/>
                </a:ext>
              </a:extLst>
            </p:cNvPr>
            <p:cNvSpPr/>
            <p:nvPr/>
          </p:nvSpPr>
          <p:spPr>
            <a:xfrm>
              <a:off x="912337" y="4294455"/>
              <a:ext cx="3499525" cy="27161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35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Integrated with Azure Advisor</a:t>
              </a:r>
            </a:p>
          </p:txBody>
        </p:sp>
        <p:sp>
          <p:nvSpPr>
            <p:cNvPr id="56" name="arrow_15" title="Icon of a arrow in a circle pointed right">
              <a:extLst>
                <a:ext uri="{FF2B5EF4-FFF2-40B4-BE49-F238E27FC236}">
                  <a16:creationId xmlns:a16="http://schemas.microsoft.com/office/drawing/2014/main" id="{E1C3B4DD-C273-4592-A228-C79EFAD00F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42" tIns="44821" rIns="89642" bIns="4482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9F9DB2-0DDB-40EF-808D-415B6FEFC128}"/>
              </a:ext>
            </a:extLst>
          </p:cNvPr>
          <p:cNvGrpSpPr/>
          <p:nvPr/>
        </p:nvGrpSpPr>
        <p:grpSpPr>
          <a:xfrm>
            <a:off x="298095" y="2929687"/>
            <a:ext cx="3985437" cy="358570"/>
            <a:chOff x="426425" y="4835908"/>
            <a:chExt cx="3985437" cy="35857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1598458-9D00-418E-854D-34E8B098D203}"/>
                </a:ext>
              </a:extLst>
            </p:cNvPr>
            <p:cNvSpPr/>
            <p:nvPr/>
          </p:nvSpPr>
          <p:spPr>
            <a:xfrm>
              <a:off x="912337" y="4879387"/>
              <a:ext cx="3499525" cy="27161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35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Better experience for more users</a:t>
              </a:r>
            </a:p>
          </p:txBody>
        </p:sp>
        <p:sp>
          <p:nvSpPr>
            <p:cNvPr id="59" name="arrow_15" title="Icon of a arrow in a circle pointed right">
              <a:extLst>
                <a:ext uri="{FF2B5EF4-FFF2-40B4-BE49-F238E27FC236}">
                  <a16:creationId xmlns:a16="http://schemas.microsoft.com/office/drawing/2014/main" id="{3D6EA2F3-8E46-4A6F-9EDF-EF5CB5A582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42" tIns="44821" rIns="89642" bIns="4482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F195F4-5829-4C7E-BD9D-8E1713FF33B2}"/>
              </a:ext>
            </a:extLst>
          </p:cNvPr>
          <p:cNvGrpSpPr/>
          <p:nvPr/>
        </p:nvGrpSpPr>
        <p:grpSpPr>
          <a:xfrm>
            <a:off x="298095" y="5670691"/>
            <a:ext cx="3887730" cy="358570"/>
            <a:chOff x="426425" y="5656994"/>
            <a:chExt cx="3887730" cy="35857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D30E234-B005-4C42-9D94-F47E2EB20ACB}"/>
                </a:ext>
              </a:extLst>
            </p:cNvPr>
            <p:cNvSpPr/>
            <p:nvPr/>
          </p:nvSpPr>
          <p:spPr>
            <a:xfrm>
              <a:off x="912336" y="5700473"/>
              <a:ext cx="3401819" cy="27161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35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Free to </a:t>
              </a: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manage Azure costs</a:t>
              </a: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62" name="arrow_15" title="Icon of a arrow in a circle pointed right">
              <a:extLst>
                <a:ext uri="{FF2B5EF4-FFF2-40B4-BE49-F238E27FC236}">
                  <a16:creationId xmlns:a16="http://schemas.microsoft.com/office/drawing/2014/main" id="{8DFEE840-C36C-40CD-AEAD-4B865E4810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5656994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42" tIns="44821" rIns="89642" bIns="4482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2CE225-65F5-4029-947C-0CB90E801725}"/>
              </a:ext>
            </a:extLst>
          </p:cNvPr>
          <p:cNvGrpSpPr/>
          <p:nvPr/>
        </p:nvGrpSpPr>
        <p:grpSpPr>
          <a:xfrm flipH="1">
            <a:off x="0" y="1389572"/>
            <a:ext cx="2216323" cy="627829"/>
            <a:chOff x="10175710" y="290354"/>
            <a:chExt cx="2260765" cy="640418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6C1C98-FEAE-4988-905A-8C0DE9229FB3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AB40DB65-F3E6-48B2-A4F6-7B63C8C2E436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7BC09C-5CCF-4A6B-A27A-47D6C079CE74}"/>
              </a:ext>
            </a:extLst>
          </p:cNvPr>
          <p:cNvGrpSpPr/>
          <p:nvPr/>
        </p:nvGrpSpPr>
        <p:grpSpPr>
          <a:xfrm>
            <a:off x="4375115" y="1833845"/>
            <a:ext cx="7584156" cy="5023183"/>
            <a:chOff x="4375115" y="1833845"/>
            <a:chExt cx="7584156" cy="50231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1" name="Group 30"/>
            <p:cNvGrpSpPr/>
            <p:nvPr/>
          </p:nvGrpSpPr>
          <p:grpSpPr>
            <a:xfrm>
              <a:off x="4375115" y="1833845"/>
              <a:ext cx="7584156" cy="5023183"/>
              <a:chOff x="4569387" y="1859015"/>
              <a:chExt cx="7737332" cy="5124635"/>
            </a:xfrm>
          </p:grpSpPr>
          <p:sp>
            <p:nvSpPr>
              <p:cNvPr id="34" name="Rectangle 33"/>
              <p:cNvSpPr/>
              <p:nvPr/>
            </p:nvSpPr>
            <p:spPr bwMode="auto">
              <a:xfrm>
                <a:off x="4762500" y="2109518"/>
                <a:ext cx="7351107" cy="4372353"/>
              </a:xfrm>
              <a:prstGeom prst="rect">
                <a:avLst/>
              </a:prstGeom>
              <a:gradFill>
                <a:gsLst>
                  <a:gs pos="1000">
                    <a:schemeClr val="tx2">
                      <a:lumMod val="90000"/>
                      <a:lumOff val="10000"/>
                    </a:schemeClr>
                  </a:gs>
                  <a:gs pos="85000">
                    <a:schemeClr val="accent1"/>
                  </a:gs>
                </a:gsLst>
                <a:lin ang="0" scaled="1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69387" y="1859015"/>
                <a:ext cx="7737332" cy="5124635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B1062C-7563-4329-A19E-D5C36F89B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410"/>
            <a:stretch/>
          </p:blipFill>
          <p:spPr>
            <a:xfrm>
              <a:off x="4589287" y="2118583"/>
              <a:ext cx="7163940" cy="407377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821B5F-2BBA-4E77-B644-C90753ADEDE8}"/>
                </a:ext>
              </a:extLst>
            </p:cNvPr>
            <p:cNvSpPr/>
            <p:nvPr/>
          </p:nvSpPr>
          <p:spPr bwMode="auto">
            <a:xfrm>
              <a:off x="11129818" y="2127819"/>
              <a:ext cx="147782" cy="116617"/>
            </a:xfrm>
            <a:prstGeom prst="rect">
              <a:avLst/>
            </a:prstGeom>
            <a:solidFill>
              <a:srgbClr val="1C1C1C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8B2012-BAA9-43CA-94DC-1003C7F67DAF}"/>
              </a:ext>
            </a:extLst>
          </p:cNvPr>
          <p:cNvGrpSpPr/>
          <p:nvPr/>
        </p:nvGrpSpPr>
        <p:grpSpPr>
          <a:xfrm>
            <a:off x="10409138" y="226627"/>
            <a:ext cx="1730000" cy="1352845"/>
            <a:chOff x="4531517" y="1060327"/>
            <a:chExt cx="6954630" cy="5438459"/>
          </a:xfrm>
        </p:grpSpPr>
        <p:graphicFrame>
          <p:nvGraphicFramePr>
            <p:cNvPr id="33" name="Diagram 32">
              <a:extLst>
                <a:ext uri="{FF2B5EF4-FFF2-40B4-BE49-F238E27FC236}">
                  <a16:creationId xmlns:a16="http://schemas.microsoft.com/office/drawing/2014/main" id="{89F68294-999F-483D-85CE-89353D679177}"/>
                </a:ext>
              </a:extLst>
            </p:cNvPr>
            <p:cNvGraphicFramePr/>
            <p:nvPr>
              <p:extLst/>
            </p:nvPr>
          </p:nvGraphicFramePr>
          <p:xfrm>
            <a:off x="4531517" y="1060327"/>
            <a:ext cx="6954630" cy="54384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33ACFA40-23B4-476D-ADCE-432AD7273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95466" y="2313985"/>
              <a:ext cx="2882252" cy="2882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80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F9218457-B0F3-489D-821D-9703FE548C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9110" y="1798283"/>
            <a:ext cx="7435067" cy="4924438"/>
          </a:xfrm>
          <a:prstGeom prst="rect">
            <a:avLst/>
          </a:prstGeom>
        </p:spPr>
      </p:pic>
      <p:sp>
        <p:nvSpPr>
          <p:cNvPr id="3" name="Title 2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cloud spend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05E502-4324-4344-B931-3EE0316987B7}"/>
              </a:ext>
            </a:extLst>
          </p:cNvPr>
          <p:cNvSpPr txBox="1"/>
          <p:nvPr/>
        </p:nvSpPr>
        <p:spPr>
          <a:xfrm>
            <a:off x="455994" y="2947639"/>
            <a:ext cx="3284856" cy="3530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cs typeface="Segoe UI Semilight" panose="020B0402040204020203" pitchFamily="34" charset="0"/>
              </a:defRPr>
            </a:lvl1pPr>
            <a:lvl2pPr marL="457200" marR="0" indent="-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568" dirty="0"/>
              <a:t>Track usage and cost trends</a:t>
            </a:r>
          </a:p>
          <a:p>
            <a:r>
              <a:rPr lang="en-US" sz="1568" dirty="0"/>
              <a:t>Detect spending anomalies and usage inefficiencies</a:t>
            </a:r>
          </a:p>
          <a:p>
            <a:r>
              <a:rPr lang="en-US" sz="1568" dirty="0">
                <a:solidFill>
                  <a:schemeClr val="tx2"/>
                </a:solidFill>
                <a:latin typeface="+mj-lt"/>
              </a:rPr>
              <a:t>Forecast future spend using your historical data (Coming soon)</a:t>
            </a:r>
          </a:p>
          <a:p>
            <a:r>
              <a:rPr lang="en-US" sz="1568" dirty="0"/>
              <a:t>Visualize data in consolidated or custom dashboards</a:t>
            </a:r>
          </a:p>
          <a:p>
            <a:endParaRPr lang="en-US" sz="1568" dirty="0"/>
          </a:p>
          <a:p>
            <a:endParaRPr lang="en-US" sz="1568" dirty="0"/>
          </a:p>
          <a:p>
            <a:endParaRPr lang="en-US" sz="1568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14812D-C7A3-4F3A-A5BD-325A14A9735F}"/>
              </a:ext>
            </a:extLst>
          </p:cNvPr>
          <p:cNvGrpSpPr/>
          <p:nvPr/>
        </p:nvGrpSpPr>
        <p:grpSpPr>
          <a:xfrm>
            <a:off x="467824" y="1659497"/>
            <a:ext cx="999137" cy="999137"/>
            <a:chOff x="1946031" y="2332131"/>
            <a:chExt cx="1678851" cy="167885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0299798-94D2-4206-A775-B2215B9A659A}"/>
                </a:ext>
              </a:extLst>
            </p:cNvPr>
            <p:cNvSpPr/>
            <p:nvPr/>
          </p:nvSpPr>
          <p:spPr bwMode="auto">
            <a:xfrm>
              <a:off x="1946031" y="2332131"/>
              <a:ext cx="1678851" cy="1678851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sx="102000" sy="102000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448212" tIns="1169114" rIns="2509989" bIns="2416696" numCol="1" spcCol="1270" anchor="ctr" anchorCtr="0">
              <a:noAutofit/>
            </a:bodyPr>
            <a:lstStyle/>
            <a:p>
              <a:pPr algn="ctr" defTabSz="91419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30" dirty="0" err="1">
                <a:solidFill>
                  <a:srgbClr val="0078D4"/>
                </a:solidFill>
                <a:latin typeface="Segoe UI Semibold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6AA3FFF-C3B8-49E4-86B3-D851DDC5271B}"/>
                </a:ext>
              </a:extLst>
            </p:cNvPr>
            <p:cNvGrpSpPr/>
            <p:nvPr/>
          </p:nvGrpSpPr>
          <p:grpSpPr>
            <a:xfrm>
              <a:off x="2287605" y="2793111"/>
              <a:ext cx="1042595" cy="639660"/>
              <a:chOff x="2491195" y="2698785"/>
              <a:chExt cx="763585" cy="468480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5ABAF18F-BD0A-4E0D-B628-D5ED8E0B4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195" y="2698785"/>
                <a:ext cx="763585" cy="468480"/>
              </a:xfrm>
              <a:custGeom>
                <a:avLst/>
                <a:gdLst>
                  <a:gd name="T0" fmla="*/ 984 w 1109"/>
                  <a:gd name="T1" fmla="*/ 426 h 682"/>
                  <a:gd name="T2" fmla="*/ 982 w 1109"/>
                  <a:gd name="T3" fmla="*/ 426 h 682"/>
                  <a:gd name="T4" fmla="*/ 998 w 1109"/>
                  <a:gd name="T5" fmla="*/ 341 h 682"/>
                  <a:gd name="T6" fmla="*/ 776 w 1109"/>
                  <a:gd name="T7" fmla="*/ 113 h 682"/>
                  <a:gd name="T8" fmla="*/ 702 w 1109"/>
                  <a:gd name="T9" fmla="*/ 127 h 682"/>
                  <a:gd name="T10" fmla="*/ 443 w 1109"/>
                  <a:gd name="T11" fmla="*/ 0 h 682"/>
                  <a:gd name="T12" fmla="*/ 110 w 1109"/>
                  <a:gd name="T13" fmla="*/ 341 h 682"/>
                  <a:gd name="T14" fmla="*/ 121 w 1109"/>
                  <a:gd name="T15" fmla="*/ 426 h 682"/>
                  <a:gd name="T16" fmla="*/ 0 w 1109"/>
                  <a:gd name="T17" fmla="*/ 554 h 682"/>
                  <a:gd name="T18" fmla="*/ 124 w 1109"/>
                  <a:gd name="T19" fmla="*/ 682 h 682"/>
                  <a:gd name="T20" fmla="*/ 984 w 1109"/>
                  <a:gd name="T21" fmla="*/ 682 h 682"/>
                  <a:gd name="T22" fmla="*/ 1109 w 1109"/>
                  <a:gd name="T23" fmla="*/ 554 h 682"/>
                  <a:gd name="T24" fmla="*/ 984 w 1109"/>
                  <a:gd name="T25" fmla="*/ 426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9" h="682">
                    <a:moveTo>
                      <a:pt x="984" y="426"/>
                    </a:moveTo>
                    <a:cubicBezTo>
                      <a:pt x="982" y="426"/>
                      <a:pt x="982" y="426"/>
                      <a:pt x="982" y="426"/>
                    </a:cubicBezTo>
                    <a:cubicBezTo>
                      <a:pt x="992" y="400"/>
                      <a:pt x="998" y="371"/>
                      <a:pt x="998" y="341"/>
                    </a:cubicBezTo>
                    <a:cubicBezTo>
                      <a:pt x="998" y="215"/>
                      <a:pt x="899" y="113"/>
                      <a:pt x="776" y="113"/>
                    </a:cubicBezTo>
                    <a:cubicBezTo>
                      <a:pt x="750" y="113"/>
                      <a:pt x="725" y="118"/>
                      <a:pt x="702" y="127"/>
                    </a:cubicBezTo>
                    <a:cubicBezTo>
                      <a:pt x="641" y="49"/>
                      <a:pt x="548" y="0"/>
                      <a:pt x="443" y="0"/>
                    </a:cubicBezTo>
                    <a:cubicBezTo>
                      <a:pt x="259" y="0"/>
                      <a:pt x="110" y="152"/>
                      <a:pt x="110" y="341"/>
                    </a:cubicBezTo>
                    <a:cubicBezTo>
                      <a:pt x="110" y="370"/>
                      <a:pt x="115" y="399"/>
                      <a:pt x="121" y="426"/>
                    </a:cubicBezTo>
                    <a:cubicBezTo>
                      <a:pt x="54" y="428"/>
                      <a:pt x="0" y="484"/>
                      <a:pt x="0" y="554"/>
                    </a:cubicBezTo>
                    <a:cubicBezTo>
                      <a:pt x="0" y="625"/>
                      <a:pt x="55" y="682"/>
                      <a:pt x="124" y="682"/>
                    </a:cubicBezTo>
                    <a:cubicBezTo>
                      <a:pt x="984" y="682"/>
                      <a:pt x="984" y="682"/>
                      <a:pt x="984" y="682"/>
                    </a:cubicBezTo>
                    <a:cubicBezTo>
                      <a:pt x="1053" y="682"/>
                      <a:pt x="1109" y="625"/>
                      <a:pt x="1109" y="554"/>
                    </a:cubicBezTo>
                    <a:cubicBezTo>
                      <a:pt x="1109" y="483"/>
                      <a:pt x="1053" y="426"/>
                      <a:pt x="984" y="426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0C0440B3-3F75-4389-B539-BC070AD774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5722" y="2812009"/>
                <a:ext cx="147638" cy="288925"/>
              </a:xfrm>
              <a:custGeom>
                <a:avLst/>
                <a:gdLst>
                  <a:gd name="T0" fmla="*/ 339 w 339"/>
                  <a:gd name="T1" fmla="*/ 440 h 662"/>
                  <a:gd name="T2" fmla="*/ 303 w 339"/>
                  <a:gd name="T3" fmla="*/ 534 h 662"/>
                  <a:gd name="T4" fmla="*/ 195 w 339"/>
                  <a:gd name="T5" fmla="*/ 578 h 662"/>
                  <a:gd name="T6" fmla="*/ 195 w 339"/>
                  <a:gd name="T7" fmla="*/ 662 h 662"/>
                  <a:gd name="T8" fmla="*/ 144 w 339"/>
                  <a:gd name="T9" fmla="*/ 662 h 662"/>
                  <a:gd name="T10" fmla="*/ 144 w 339"/>
                  <a:gd name="T11" fmla="*/ 580 h 662"/>
                  <a:gd name="T12" fmla="*/ 10 w 339"/>
                  <a:gd name="T13" fmla="*/ 547 h 662"/>
                  <a:gd name="T14" fmla="*/ 10 w 339"/>
                  <a:gd name="T15" fmla="*/ 450 h 662"/>
                  <a:gd name="T16" fmla="*/ 71 w 339"/>
                  <a:gd name="T17" fmla="*/ 480 h 662"/>
                  <a:gd name="T18" fmla="*/ 144 w 339"/>
                  <a:gd name="T19" fmla="*/ 497 h 662"/>
                  <a:gd name="T20" fmla="*/ 144 w 339"/>
                  <a:gd name="T21" fmla="*/ 368 h 662"/>
                  <a:gd name="T22" fmla="*/ 33 w 339"/>
                  <a:gd name="T23" fmla="*/ 305 h 662"/>
                  <a:gd name="T24" fmla="*/ 0 w 339"/>
                  <a:gd name="T25" fmla="*/ 214 h 662"/>
                  <a:gd name="T26" fmla="*/ 40 w 339"/>
                  <a:gd name="T27" fmla="*/ 119 h 662"/>
                  <a:gd name="T28" fmla="*/ 144 w 339"/>
                  <a:gd name="T29" fmla="*/ 74 h 662"/>
                  <a:gd name="T30" fmla="*/ 144 w 339"/>
                  <a:gd name="T31" fmla="*/ 0 h 662"/>
                  <a:gd name="T32" fmla="*/ 195 w 339"/>
                  <a:gd name="T33" fmla="*/ 0 h 662"/>
                  <a:gd name="T34" fmla="*/ 195 w 339"/>
                  <a:gd name="T35" fmla="*/ 73 h 662"/>
                  <a:gd name="T36" fmla="*/ 306 w 339"/>
                  <a:gd name="T37" fmla="*/ 97 h 662"/>
                  <a:gd name="T38" fmla="*/ 306 w 339"/>
                  <a:gd name="T39" fmla="*/ 192 h 662"/>
                  <a:gd name="T40" fmla="*/ 195 w 339"/>
                  <a:gd name="T41" fmla="*/ 155 h 662"/>
                  <a:gd name="T42" fmla="*/ 195 w 339"/>
                  <a:gd name="T43" fmla="*/ 289 h 662"/>
                  <a:gd name="T44" fmla="*/ 306 w 339"/>
                  <a:gd name="T45" fmla="*/ 353 h 662"/>
                  <a:gd name="T46" fmla="*/ 339 w 339"/>
                  <a:gd name="T47" fmla="*/ 440 h 662"/>
                  <a:gd name="T48" fmla="*/ 144 w 339"/>
                  <a:gd name="T49" fmla="*/ 269 h 662"/>
                  <a:gd name="T50" fmla="*/ 144 w 339"/>
                  <a:gd name="T51" fmla="*/ 157 h 662"/>
                  <a:gd name="T52" fmla="*/ 94 w 339"/>
                  <a:gd name="T53" fmla="*/ 208 h 662"/>
                  <a:gd name="T54" fmla="*/ 144 w 339"/>
                  <a:gd name="T55" fmla="*/ 269 h 662"/>
                  <a:gd name="T56" fmla="*/ 246 w 339"/>
                  <a:gd name="T57" fmla="*/ 445 h 662"/>
                  <a:gd name="T58" fmla="*/ 195 w 339"/>
                  <a:gd name="T59" fmla="*/ 388 h 662"/>
                  <a:gd name="T60" fmla="*/ 195 w 339"/>
                  <a:gd name="T61" fmla="*/ 495 h 662"/>
                  <a:gd name="T62" fmla="*/ 246 w 339"/>
                  <a:gd name="T63" fmla="*/ 445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9" h="662">
                    <a:moveTo>
                      <a:pt x="339" y="440"/>
                    </a:moveTo>
                    <a:cubicBezTo>
                      <a:pt x="339" y="479"/>
                      <a:pt x="327" y="510"/>
                      <a:pt x="303" y="534"/>
                    </a:cubicBezTo>
                    <a:cubicBezTo>
                      <a:pt x="278" y="558"/>
                      <a:pt x="242" y="572"/>
                      <a:pt x="195" y="578"/>
                    </a:cubicBezTo>
                    <a:cubicBezTo>
                      <a:pt x="195" y="662"/>
                      <a:pt x="195" y="662"/>
                      <a:pt x="195" y="662"/>
                    </a:cubicBezTo>
                    <a:cubicBezTo>
                      <a:pt x="144" y="662"/>
                      <a:pt x="144" y="662"/>
                      <a:pt x="144" y="662"/>
                    </a:cubicBezTo>
                    <a:cubicBezTo>
                      <a:pt x="144" y="580"/>
                      <a:pt x="144" y="580"/>
                      <a:pt x="144" y="580"/>
                    </a:cubicBezTo>
                    <a:cubicBezTo>
                      <a:pt x="95" y="579"/>
                      <a:pt x="51" y="569"/>
                      <a:pt x="10" y="547"/>
                    </a:cubicBezTo>
                    <a:cubicBezTo>
                      <a:pt x="10" y="450"/>
                      <a:pt x="10" y="450"/>
                      <a:pt x="10" y="450"/>
                    </a:cubicBezTo>
                    <a:cubicBezTo>
                      <a:pt x="23" y="460"/>
                      <a:pt x="43" y="470"/>
                      <a:pt x="71" y="480"/>
                    </a:cubicBezTo>
                    <a:cubicBezTo>
                      <a:pt x="99" y="490"/>
                      <a:pt x="123" y="495"/>
                      <a:pt x="144" y="497"/>
                    </a:cubicBezTo>
                    <a:cubicBezTo>
                      <a:pt x="144" y="368"/>
                      <a:pt x="144" y="368"/>
                      <a:pt x="144" y="368"/>
                    </a:cubicBezTo>
                    <a:cubicBezTo>
                      <a:pt x="91" y="349"/>
                      <a:pt x="55" y="328"/>
                      <a:pt x="33" y="305"/>
                    </a:cubicBezTo>
                    <a:cubicBezTo>
                      <a:pt x="11" y="282"/>
                      <a:pt x="0" y="252"/>
                      <a:pt x="0" y="214"/>
                    </a:cubicBezTo>
                    <a:cubicBezTo>
                      <a:pt x="0" y="177"/>
                      <a:pt x="14" y="145"/>
                      <a:pt x="40" y="119"/>
                    </a:cubicBezTo>
                    <a:cubicBezTo>
                      <a:pt x="67" y="94"/>
                      <a:pt x="101" y="79"/>
                      <a:pt x="144" y="74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5" y="73"/>
                      <a:pt x="195" y="73"/>
                      <a:pt x="195" y="73"/>
                    </a:cubicBezTo>
                    <a:cubicBezTo>
                      <a:pt x="245" y="75"/>
                      <a:pt x="282" y="83"/>
                      <a:pt x="306" y="97"/>
                    </a:cubicBezTo>
                    <a:cubicBezTo>
                      <a:pt x="306" y="192"/>
                      <a:pt x="306" y="192"/>
                      <a:pt x="306" y="192"/>
                    </a:cubicBezTo>
                    <a:cubicBezTo>
                      <a:pt x="274" y="172"/>
                      <a:pt x="236" y="160"/>
                      <a:pt x="195" y="155"/>
                    </a:cubicBezTo>
                    <a:cubicBezTo>
                      <a:pt x="195" y="289"/>
                      <a:pt x="195" y="289"/>
                      <a:pt x="195" y="289"/>
                    </a:cubicBezTo>
                    <a:cubicBezTo>
                      <a:pt x="247" y="308"/>
                      <a:pt x="284" y="329"/>
                      <a:pt x="306" y="353"/>
                    </a:cubicBezTo>
                    <a:cubicBezTo>
                      <a:pt x="328" y="376"/>
                      <a:pt x="339" y="405"/>
                      <a:pt x="339" y="440"/>
                    </a:cubicBezTo>
                    <a:close/>
                    <a:moveTo>
                      <a:pt x="144" y="269"/>
                    </a:moveTo>
                    <a:cubicBezTo>
                      <a:pt x="144" y="157"/>
                      <a:pt x="144" y="157"/>
                      <a:pt x="144" y="157"/>
                    </a:cubicBezTo>
                    <a:cubicBezTo>
                      <a:pt x="111" y="163"/>
                      <a:pt x="94" y="180"/>
                      <a:pt x="94" y="208"/>
                    </a:cubicBezTo>
                    <a:cubicBezTo>
                      <a:pt x="94" y="233"/>
                      <a:pt x="111" y="253"/>
                      <a:pt x="144" y="269"/>
                    </a:cubicBezTo>
                    <a:close/>
                    <a:moveTo>
                      <a:pt x="246" y="445"/>
                    </a:moveTo>
                    <a:cubicBezTo>
                      <a:pt x="246" y="422"/>
                      <a:pt x="229" y="403"/>
                      <a:pt x="195" y="388"/>
                    </a:cubicBezTo>
                    <a:cubicBezTo>
                      <a:pt x="195" y="495"/>
                      <a:pt x="195" y="495"/>
                      <a:pt x="195" y="495"/>
                    </a:cubicBezTo>
                    <a:cubicBezTo>
                      <a:pt x="229" y="490"/>
                      <a:pt x="246" y="473"/>
                      <a:pt x="246" y="4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5CC0AE-49F6-4DDB-BE31-426C6D578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903" b="869"/>
          <a:stretch/>
        </p:blipFill>
        <p:spPr>
          <a:xfrm>
            <a:off x="4482125" y="2089360"/>
            <a:ext cx="7040459" cy="39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8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2088E-7 -4.66636E-6 L -4.62088E-7 -0.0304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AFE056F-D0AC-40E1-84DD-86F338AE2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9110" y="1798283"/>
            <a:ext cx="7435067" cy="4924438"/>
          </a:xfrm>
          <a:prstGeom prst="rect">
            <a:avLst/>
          </a:prstGeom>
        </p:spPr>
      </p:pic>
      <p:sp>
        <p:nvSpPr>
          <p:cNvPr id="3" name="Title 2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organizational accountability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F565795-0C8B-4032-BC61-07AB05D89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0"/>
          <a:stretch/>
        </p:blipFill>
        <p:spPr>
          <a:xfrm>
            <a:off x="4466813" y="2075357"/>
            <a:ext cx="7055772" cy="39700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04C7CC-8CAD-43AA-9571-AB605720A100}"/>
              </a:ext>
            </a:extLst>
          </p:cNvPr>
          <p:cNvSpPr txBox="1"/>
          <p:nvPr/>
        </p:nvSpPr>
        <p:spPr>
          <a:xfrm>
            <a:off x="455995" y="2947639"/>
            <a:ext cx="3631523" cy="1756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cs typeface="Segoe UI Semilight" panose="020B0402040204020203" pitchFamily="34" charset="0"/>
              </a:defRPr>
            </a:lvl1pPr>
            <a:lvl2pPr marL="457200" marR="0" indent="-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568" dirty="0"/>
              <a:t>Ability to create budgets and alerts</a:t>
            </a:r>
          </a:p>
          <a:p>
            <a:r>
              <a:rPr lang="en-US" sz="1568" dirty="0"/>
              <a:t>Let teams access data and insights with Role-Based Access Control</a:t>
            </a:r>
          </a:p>
          <a:p>
            <a:r>
              <a:rPr lang="en-US" sz="1568" dirty="0"/>
              <a:t>Automatically alert stakeholders of spending anomalies and overspending risks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6ADA77-7D12-464A-BF4F-A793A9EDB583}"/>
              </a:ext>
            </a:extLst>
          </p:cNvPr>
          <p:cNvGrpSpPr/>
          <p:nvPr/>
        </p:nvGrpSpPr>
        <p:grpSpPr>
          <a:xfrm>
            <a:off x="467824" y="1659497"/>
            <a:ext cx="999137" cy="999137"/>
            <a:chOff x="477204" y="1692277"/>
            <a:chExt cx="1019172" cy="10191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34A5CE-1F50-4C83-A1C7-6549D46B2400}"/>
                </a:ext>
              </a:extLst>
            </p:cNvPr>
            <p:cNvSpPr/>
            <p:nvPr/>
          </p:nvSpPr>
          <p:spPr bwMode="auto">
            <a:xfrm>
              <a:off x="477204" y="1692277"/>
              <a:ext cx="1019172" cy="101917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sx="102000" sy="102000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448212" tIns="1169114" rIns="2509989" bIns="2416696" numCol="1" spcCol="1270" anchor="ctr" anchorCtr="0">
              <a:noAutofit/>
            </a:bodyPr>
            <a:lstStyle/>
            <a:p>
              <a:pPr algn="ctr" defTabSz="91419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30" dirty="0" err="1">
                <a:solidFill>
                  <a:srgbClr val="0078D4"/>
                </a:solidFill>
                <a:latin typeface="Segoe UI Semibold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EAEE5B8-AE7D-4392-A3D3-72098ABC3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545" y="1886193"/>
              <a:ext cx="592422" cy="592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7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31019E-7 4.37585E-6 L 5.31019E-7 -0.03042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theme/theme1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1_BLUEFRAGMENTS DARK AND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efragments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C_2019-PowerPoint.potx" id="{58FA9E4F-25C2-4200-B0E9-82E9C102B39C}" vid="{0D8D7232-EB72-48C2-9E77-077088E0FE44}"/>
    </a:ext>
  </a:extLst>
</a:theme>
</file>

<file path=ppt/theme/theme4.xml><?xml version="1.0" encoding="utf-8"?>
<a:theme xmlns:a="http://schemas.openxmlformats.org/drawingml/2006/main" name="2_BLUEFRAGMENTS DARK AND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efragments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C_2019-PowerPoint.potx" id="{58FA9E4F-25C2-4200-B0E9-82E9C102B39C}" vid="{0D8D7232-EB72-48C2-9E77-077088E0FE44}"/>
    </a:ext>
  </a:extLst>
</a:theme>
</file>

<file path=ppt/theme/theme5.xml><?xml version="1.0" encoding="utf-8"?>
<a:theme xmlns:a="http://schemas.openxmlformats.org/drawingml/2006/main" name="3_BLUEFRAGMENTS DARK AND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efragments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C_2019-PowerPoint.potx" id="{58FA9E4F-25C2-4200-B0E9-82E9C102B39C}" vid="{0D8D7232-EB72-48C2-9E77-077088E0FE4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910</Words>
  <Application>Microsoft Office PowerPoint</Application>
  <PresentationFormat>Widescreen</PresentationFormat>
  <Paragraphs>235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53" baseType="lpstr">
      <vt:lpstr>-apple-system</vt:lpstr>
      <vt:lpstr>Arial</vt:lpstr>
      <vt:lpstr>Calibri</vt:lpstr>
      <vt:lpstr>Calibri Light</vt:lpstr>
      <vt:lpstr>Consolas</vt:lpstr>
      <vt:lpstr>Roboto Mono</vt:lpstr>
      <vt:lpstr>Segoe UI</vt:lpstr>
      <vt:lpstr>Segoe UI Light</vt:lpstr>
      <vt:lpstr>Segoe UI Semibold</vt:lpstr>
      <vt:lpstr>Segoe UI Semibold (Headings)</vt:lpstr>
      <vt:lpstr>Segoe UI Semilight</vt:lpstr>
      <vt:lpstr>Times New Roman</vt:lpstr>
      <vt:lpstr>Wingdings</vt:lpstr>
      <vt:lpstr>1_5-50203_Microsoft_Ignite_Template</vt:lpstr>
      <vt:lpstr>5-50203_Microsoft_Ignite_Template</vt:lpstr>
      <vt:lpstr>1_BLUEFRAGMENTS DARK AND WHITE</vt:lpstr>
      <vt:lpstr>2_BLUEFRAGMENTS DARK AND WHITE</vt:lpstr>
      <vt:lpstr>3_BLUEFRAGMENTS DARK AND WHITE</vt:lpstr>
      <vt:lpstr>Avoiding the Wild West!</vt:lpstr>
      <vt:lpstr>PowerPoint Presentation</vt:lpstr>
      <vt:lpstr>PowerPoint Presentation</vt:lpstr>
      <vt:lpstr>PowerPoint Presentation</vt:lpstr>
      <vt:lpstr>    </vt:lpstr>
      <vt:lpstr>PowerPoint Presentation</vt:lpstr>
      <vt:lpstr>Azure Cost Management</vt:lpstr>
      <vt:lpstr>Monitor cloud spend</vt:lpstr>
      <vt:lpstr>Drive organizational accountability</vt:lpstr>
      <vt:lpstr>Optimize cloud efficiency</vt:lpstr>
      <vt:lpstr>Cost optimization is a key to cloud success</vt:lpstr>
      <vt:lpstr>ACM Integration</vt:lpstr>
      <vt:lpstr>PowerPoint Presentation</vt:lpstr>
      <vt:lpstr>PowerPoint Presentation</vt:lpstr>
      <vt:lpstr>PowerPoint Presentation</vt:lpstr>
      <vt:lpstr>Traditional approach</vt:lpstr>
      <vt:lpstr>Cloud-native governance</vt:lpstr>
      <vt:lpstr>Azure Policy</vt:lpstr>
      <vt:lpstr>How does it work?</vt:lpstr>
      <vt:lpstr>How does it work?</vt:lpstr>
      <vt:lpstr>How does it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Automation</vt:lpstr>
      <vt:lpstr>PowerPoint Presentation</vt:lpstr>
      <vt:lpstr>Key Take Aways</vt:lpstr>
      <vt:lpstr>https://aka.ms/sarahfeedback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Avoiding the Wild West!</dc:title>
  <dc:creator>Sarah Lean</dc:creator>
  <cp:keywords>Azure, Azure Cost Management, Azure Policy, Azure Management Groups, Blueprints, Automation</cp:keywords>
  <cp:lastModifiedBy>Sarah Lean</cp:lastModifiedBy>
  <cp:revision>2</cp:revision>
  <dcterms:created xsi:type="dcterms:W3CDTF">2018-11-21T13:27:59Z</dcterms:created>
  <dcterms:modified xsi:type="dcterms:W3CDTF">2019-04-11T05:53:29Z</dcterms:modified>
  <cp:category>Azure Governance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salean@microsoft.com</vt:lpwstr>
  </property>
  <property fmtid="{D5CDD505-2E9C-101B-9397-08002B2CF9AE}" pid="5" name="MSIP_Label_f42aa342-8706-4288-bd11-ebb85995028c_SetDate">
    <vt:lpwstr>2018-11-21T13:28:30.1088297Z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